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5">
  <p:sldMasterIdLst>
    <p:sldMasterId id="2147483687" r:id="rId1"/>
    <p:sldMasterId id="2147483700" r:id="rId2"/>
    <p:sldMasterId id="2147483713" r:id="rId3"/>
    <p:sldMasterId id="2147483726" r:id="rId4"/>
    <p:sldMasterId id="2147483738" r:id="rId5"/>
    <p:sldMasterId id="2147483752" r:id="rId6"/>
  </p:sldMasterIdLst>
  <p:notesMasterIdLst>
    <p:notesMasterId r:id="rId16"/>
  </p:notesMasterIdLst>
  <p:handoutMasterIdLst>
    <p:handoutMasterId r:id="rId17"/>
  </p:handoutMasterIdLst>
  <p:sldIdLst>
    <p:sldId id="256" r:id="rId7"/>
    <p:sldId id="601" r:id="rId8"/>
    <p:sldId id="602" r:id="rId9"/>
    <p:sldId id="599" r:id="rId10"/>
    <p:sldId id="604" r:id="rId11"/>
    <p:sldId id="603" r:id="rId12"/>
    <p:sldId id="605" r:id="rId13"/>
    <p:sldId id="606" r:id="rId14"/>
    <p:sldId id="406" r:id="rId15"/>
  </p:sldIdLst>
  <p:sldSz cx="9144000" cy="6858000" type="screen4x3"/>
  <p:notesSz cx="6797675" cy="9931400"/>
  <p:embeddedFontLst>
    <p:embeddedFont>
      <p:font typeface="微软雅黑" panose="020B0503020204020204" pitchFamily="34" charset="-122"/>
      <p:regular r:id="rId18"/>
      <p:bold r:id="rId19"/>
    </p:embeddedFont>
    <p:embeddedFont>
      <p:font typeface="华文中宋" panose="02010600040101010101" pitchFamily="2" charset="-122"/>
      <p:regular r:id="rId20"/>
    </p:embeddedFont>
    <p:embeddedFont>
      <p:font typeface="华文细黑" panose="02010600040101010101" pitchFamily="2" charset="-122"/>
      <p:regular r:id="rId21"/>
    </p:embeddedFont>
    <p:embeddedFont>
      <p:font typeface="方正兰亭黑简体" panose="02000000000000000000" pitchFamily="2" charset="-122"/>
      <p:regular r:id="rId22"/>
    </p:embeddedFont>
    <p:embeddedFont>
      <p:font typeface="MS UI Gothic" panose="020B0600070205080204" pitchFamily="34" charset="-128"/>
      <p:regular r:id="rId23"/>
    </p:embeddedFont>
    <p:embeddedFont>
      <p:font typeface="华文楷体" panose="02010600040101010101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atang" panose="02030600000101010101" pitchFamily="18" charset="-127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030" autoAdjust="0"/>
  </p:normalViewPr>
  <p:slideViewPr>
    <p:cSldViewPr>
      <p:cViewPr>
        <p:scale>
          <a:sx n="95" d="100"/>
          <a:sy n="95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25FB-2854-4602-A21C-3600F3792DB2}" type="datetimeFigureOut">
              <a:rPr lang="zh-CN" altLang="en-US" smtClean="0"/>
              <a:t>2016/10/24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0F3F-28D8-4E40-A1D2-2B732E960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30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740E4B-8181-4DE2-8AF7-2B09C422D21F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0FA9DC-F578-4630-AA5A-E8B30D0BDC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7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1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8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1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9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2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9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0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FA9DC-F578-4630-AA5A-E8B30D0BDCE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878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878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E0416040-03AE-4329-86BA-5B864C39F5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276600" y="920750"/>
            <a:ext cx="5399088" cy="1079500"/>
          </a:xfrm>
        </p:spPr>
        <p:txBody>
          <a:bodyPr/>
          <a:lstStyle>
            <a:lvl1pPr algn="r">
              <a:defRPr sz="3200" smtClean="0">
                <a:solidFill>
                  <a:srgbClr val="080808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3275013" y="2000250"/>
            <a:ext cx="5400675" cy="6000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smtClean="0">
                <a:solidFill>
                  <a:srgbClr val="080808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</p:spTree>
  </p:cSld>
  <p:clrMapOvr>
    <a:masterClrMapping/>
  </p:clrMapOvr>
  <p:transition/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5DA3470C-A344-4600-84C4-5A63A3B2ED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E4C31C8-52AF-4579-8112-0D90F95B0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F0B533B-1717-4865-9580-FDE0DE6DCB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B246357D-6E83-46E0-8BB5-2849E12995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30414357-5498-4B88-9EC5-7DC28453CF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37D4E1E-DB77-4067-9F44-6B59DB25EA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7C01102D-7493-415F-AD1D-1B56DB9499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1068C9DA-46BD-4AFD-8348-A8167EDC3F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0DC65596-C2D3-4D77-9C25-E7788382F6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7A501CAB-F987-44B8-BBFB-B77A625ED3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68313" y="115888"/>
            <a:ext cx="8207375" cy="6192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6E0406E8-4E36-41B2-8F44-3DC9F1EF1D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B26E8A6-527F-4F80-8413-F9CA92D3CD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2C2F58C-467C-4F37-B6EB-35FD9605B5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1002211-F3CF-4321-8B49-7DFA6F1CFF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2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2513"/>
            <a:ext cx="403383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4100A5C9-7B7F-4312-A9E1-FE918DB1C3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CBCA95D-CD44-4A41-8808-B05B578B98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6D296A7-9139-4310-AB71-E46A6F44D1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6B81342-4DB9-4A61-9EC1-46EA4498C7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67512230-C043-4BDB-BA7F-185A309DCC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B7D854E-1DAA-4764-AA7C-852D36CF1D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71B5C02D-9C06-4E95-B278-EFBDE7D10B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878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878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2485795-4559-47A5-A49C-656DFE7823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14313"/>
            <a:ext cx="8229600" cy="5878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C9D00D6B-5B1F-4A98-8BD3-54801AE5AE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25ED9CB-258A-41B2-B220-9333B56A7B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CFDD3CE3-8608-4536-9C33-46E54244F7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72A39251-E97A-44D9-90C1-31508795D0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2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2513"/>
            <a:ext cx="403383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2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2513"/>
            <a:ext cx="403383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66C38348-7A0C-44A1-B7D5-5FCCD7DFD9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5BBA90CB-FD36-472A-8140-CD401D86D9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0126F8B5-18CB-498D-9410-9A607177DC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53160DF9-C3F1-4FB4-B1CB-07FCDC1AE7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CA26E918-32CE-44AD-AC93-FB9B2164A3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A5C50C5E-CA06-4629-B33B-CE6DC391A9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9528879-9BB2-44C2-90CE-BBAD2A8724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878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878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68AEBCA-1A2D-409A-96CD-D05870B7FA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CA18ECFC-A97A-4475-9ABD-823C45C958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257FA6E7-98C1-405B-8AA2-8454478EE5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7386459-CBC6-4791-A248-53ACB15995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2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2513"/>
            <a:ext cx="403383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FFBC542F-A525-4B40-BBDC-00A59D816A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5BFDA85-C79C-4A7F-BB06-7D7D296079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B3C4AB4B-B747-4E7F-92C5-99343F8C5A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65331A5-58ED-4E48-9C5E-C3CD06C62F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8A4FE1E-2094-42F4-91D4-348D3818F7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3B4EF290-E482-471E-AAFD-1C28CAF715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081BF24-70B0-402A-BFF1-607FC5F561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878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878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ECCB71C8-78FE-425F-9040-C56AC2DCC7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14313"/>
            <a:ext cx="8229600" cy="5878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10A37C62-D876-4609-9486-82DB70B0CA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36A9-577F-4B70-A893-E4CC45C27646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91F810B-B4DE-454B-9250-AA80828DD0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0FFF-6651-4A7D-84A3-DB44747B400D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5944232A-89DF-4336-ACB4-E80502F6A7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5236-583C-49C5-BF7B-8B1753B9CEE6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3626C2CC-CA8B-4826-A277-C22678B3EA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8DA3-1350-48F9-A6A1-49B32FC5DCC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6D2015C0-D153-4376-B214-D1906661B8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C704-D82C-4F55-ADF1-5BCD26CF4C58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5CF54188-2D07-4D46-8C9E-55875F4EBE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5D55-B45E-4DCE-90FE-EC1833C5710C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C8184BB7-C43C-481D-92CC-FC89941AF9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9C86-6386-47FF-81A0-686E2D30FBC8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34661779-409E-417F-A273-C70A7E4463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0DD5-BFBB-44EB-8737-EADDAE9FC0CD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B8C7E084-8828-42F9-B233-D9D50B3BB2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DB00-C760-476F-9B0B-FADFA0115A0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A8A635B2-AFC7-41C2-A190-CF9AC94580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CE5B-191E-4272-9453-4A523DABB15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8C89C314-9B85-43E8-92A9-327CDD87A4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8FE2-1E12-4C18-BCE1-680D384CC9E9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9F2D9478-310D-488F-B1D9-381E2D011F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t="23912" b="39018"/>
          <a:stretch>
            <a:fillRect/>
          </a:stretch>
        </p:blipFill>
        <p:spPr bwMode="auto">
          <a:xfrm>
            <a:off x="0" y="2060575"/>
            <a:ext cx="9144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1989138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宋体" charset="-122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 rot="10800000">
            <a:off x="0" y="4292600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宋体" charset="-122"/>
            </a:endParaRPr>
          </a:p>
        </p:txBody>
      </p:sp>
      <p:sp>
        <p:nvSpPr>
          <p:cNvPr id="1029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184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507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黑体" pitchFamily="2" charset="-122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2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07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4D6CDEE9-60A5-47F5-8DEB-B8C1D1F0FF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053" name="Group 63"/>
          <p:cNvGrpSpPr>
            <a:grpSpLocks noChangeAspect="1"/>
          </p:cNvGrpSpPr>
          <p:nvPr/>
        </p:nvGrpSpPr>
        <p:grpSpPr bwMode="auto">
          <a:xfrm>
            <a:off x="6694488" y="225425"/>
            <a:ext cx="1728787" cy="439738"/>
            <a:chOff x="816" y="628"/>
            <a:chExt cx="2661" cy="675"/>
          </a:xfrm>
        </p:grpSpPr>
        <p:sp>
          <p:nvSpPr>
            <p:cNvPr id="2112" name="Freeform 64"/>
            <p:cNvSpPr>
              <a:spLocks noChangeAspect="1"/>
            </p:cNvSpPr>
            <p:nvPr/>
          </p:nvSpPr>
          <p:spPr bwMode="auto">
            <a:xfrm>
              <a:off x="1637" y="699"/>
              <a:ext cx="557" cy="268"/>
            </a:xfrm>
            <a:custGeom>
              <a:avLst/>
              <a:gdLst/>
              <a:ahLst/>
              <a:cxnLst>
                <a:cxn ang="0">
                  <a:pos x="18" y="260"/>
                </a:cxn>
                <a:cxn ang="0">
                  <a:pos x="44" y="255"/>
                </a:cxn>
                <a:cxn ang="0">
                  <a:pos x="55" y="249"/>
                </a:cxn>
                <a:cxn ang="0">
                  <a:pos x="60" y="237"/>
                </a:cxn>
                <a:cxn ang="0">
                  <a:pos x="64" y="210"/>
                </a:cxn>
                <a:cxn ang="0">
                  <a:pos x="64" y="34"/>
                </a:cxn>
                <a:cxn ang="0">
                  <a:pos x="56" y="20"/>
                </a:cxn>
                <a:cxn ang="0">
                  <a:pos x="53" y="14"/>
                </a:cxn>
                <a:cxn ang="0">
                  <a:pos x="35" y="9"/>
                </a:cxn>
                <a:cxn ang="0">
                  <a:pos x="2" y="7"/>
                </a:cxn>
                <a:cxn ang="0">
                  <a:pos x="131" y="0"/>
                </a:cxn>
                <a:cxn ang="0">
                  <a:pos x="427" y="0"/>
                </a:cxn>
                <a:cxn ang="0">
                  <a:pos x="558" y="7"/>
                </a:cxn>
                <a:cxn ang="0">
                  <a:pos x="529" y="11"/>
                </a:cxn>
                <a:cxn ang="0">
                  <a:pos x="510" y="16"/>
                </a:cxn>
                <a:cxn ang="0">
                  <a:pos x="507" y="20"/>
                </a:cxn>
                <a:cxn ang="0">
                  <a:pos x="501" y="34"/>
                </a:cxn>
                <a:cxn ang="0">
                  <a:pos x="500" y="226"/>
                </a:cxn>
                <a:cxn ang="0">
                  <a:pos x="503" y="244"/>
                </a:cxn>
                <a:cxn ang="0">
                  <a:pos x="509" y="253"/>
                </a:cxn>
                <a:cxn ang="0">
                  <a:pos x="518" y="256"/>
                </a:cxn>
                <a:cxn ang="0">
                  <a:pos x="541" y="262"/>
                </a:cxn>
                <a:cxn ang="0">
                  <a:pos x="558" y="269"/>
                </a:cxn>
                <a:cxn ang="0">
                  <a:pos x="375" y="262"/>
                </a:cxn>
                <a:cxn ang="0">
                  <a:pos x="406" y="258"/>
                </a:cxn>
                <a:cxn ang="0">
                  <a:pos x="416" y="256"/>
                </a:cxn>
                <a:cxn ang="0">
                  <a:pos x="427" y="249"/>
                </a:cxn>
                <a:cxn ang="0">
                  <a:pos x="431" y="242"/>
                </a:cxn>
                <a:cxn ang="0">
                  <a:pos x="433" y="220"/>
                </a:cxn>
                <a:cxn ang="0">
                  <a:pos x="266" y="269"/>
                </a:cxn>
                <a:cxn ang="0">
                  <a:pos x="93" y="47"/>
                </a:cxn>
                <a:cxn ang="0">
                  <a:pos x="93" y="226"/>
                </a:cxn>
                <a:cxn ang="0">
                  <a:pos x="96" y="237"/>
                </a:cxn>
                <a:cxn ang="0">
                  <a:pos x="102" y="247"/>
                </a:cxn>
                <a:cxn ang="0">
                  <a:pos x="107" y="253"/>
                </a:cxn>
                <a:cxn ang="0">
                  <a:pos x="125" y="258"/>
                </a:cxn>
                <a:cxn ang="0">
                  <a:pos x="154" y="262"/>
                </a:cxn>
                <a:cxn ang="0">
                  <a:pos x="0" y="269"/>
                </a:cxn>
              </a:cxnLst>
              <a:rect l="0" t="0" r="r" b="b"/>
              <a:pathLst>
                <a:path w="558" h="269">
                  <a:moveTo>
                    <a:pt x="0" y="262"/>
                  </a:moveTo>
                  <a:lnTo>
                    <a:pt x="18" y="260"/>
                  </a:lnTo>
                  <a:lnTo>
                    <a:pt x="33" y="258"/>
                  </a:lnTo>
                  <a:lnTo>
                    <a:pt x="44" y="255"/>
                  </a:lnTo>
                  <a:lnTo>
                    <a:pt x="53" y="251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60" y="237"/>
                  </a:lnTo>
                  <a:lnTo>
                    <a:pt x="64" y="224"/>
                  </a:lnTo>
                  <a:lnTo>
                    <a:pt x="64" y="210"/>
                  </a:lnTo>
                  <a:lnTo>
                    <a:pt x="64" y="43"/>
                  </a:lnTo>
                  <a:lnTo>
                    <a:pt x="64" y="34"/>
                  </a:lnTo>
                  <a:lnTo>
                    <a:pt x="60" y="25"/>
                  </a:lnTo>
                  <a:lnTo>
                    <a:pt x="56" y="20"/>
                  </a:lnTo>
                  <a:lnTo>
                    <a:pt x="55" y="16"/>
                  </a:lnTo>
                  <a:lnTo>
                    <a:pt x="53" y="1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20" y="7"/>
                  </a:lnTo>
                  <a:lnTo>
                    <a:pt x="2" y="7"/>
                  </a:lnTo>
                  <a:lnTo>
                    <a:pt x="2" y="0"/>
                  </a:lnTo>
                  <a:lnTo>
                    <a:pt x="131" y="0"/>
                  </a:lnTo>
                  <a:lnTo>
                    <a:pt x="283" y="206"/>
                  </a:lnTo>
                  <a:lnTo>
                    <a:pt x="427" y="0"/>
                  </a:lnTo>
                  <a:lnTo>
                    <a:pt x="558" y="0"/>
                  </a:lnTo>
                  <a:lnTo>
                    <a:pt x="558" y="7"/>
                  </a:lnTo>
                  <a:lnTo>
                    <a:pt x="541" y="9"/>
                  </a:lnTo>
                  <a:lnTo>
                    <a:pt x="529" y="11"/>
                  </a:lnTo>
                  <a:lnTo>
                    <a:pt x="518" y="13"/>
                  </a:lnTo>
                  <a:lnTo>
                    <a:pt x="510" y="16"/>
                  </a:lnTo>
                  <a:lnTo>
                    <a:pt x="509" y="18"/>
                  </a:lnTo>
                  <a:lnTo>
                    <a:pt x="507" y="20"/>
                  </a:lnTo>
                  <a:lnTo>
                    <a:pt x="503" y="25"/>
                  </a:lnTo>
                  <a:lnTo>
                    <a:pt x="501" y="34"/>
                  </a:lnTo>
                  <a:lnTo>
                    <a:pt x="500" y="43"/>
                  </a:lnTo>
                  <a:lnTo>
                    <a:pt x="500" y="226"/>
                  </a:lnTo>
                  <a:lnTo>
                    <a:pt x="501" y="235"/>
                  </a:lnTo>
                  <a:lnTo>
                    <a:pt x="503" y="244"/>
                  </a:lnTo>
                  <a:lnTo>
                    <a:pt x="507" y="249"/>
                  </a:lnTo>
                  <a:lnTo>
                    <a:pt x="509" y="253"/>
                  </a:lnTo>
                  <a:lnTo>
                    <a:pt x="510" y="255"/>
                  </a:lnTo>
                  <a:lnTo>
                    <a:pt x="518" y="256"/>
                  </a:lnTo>
                  <a:lnTo>
                    <a:pt x="529" y="260"/>
                  </a:lnTo>
                  <a:lnTo>
                    <a:pt x="541" y="262"/>
                  </a:lnTo>
                  <a:lnTo>
                    <a:pt x="558" y="262"/>
                  </a:lnTo>
                  <a:lnTo>
                    <a:pt x="558" y="269"/>
                  </a:lnTo>
                  <a:lnTo>
                    <a:pt x="375" y="269"/>
                  </a:lnTo>
                  <a:lnTo>
                    <a:pt x="375" y="262"/>
                  </a:lnTo>
                  <a:lnTo>
                    <a:pt x="393" y="262"/>
                  </a:lnTo>
                  <a:lnTo>
                    <a:pt x="406" y="258"/>
                  </a:lnTo>
                  <a:lnTo>
                    <a:pt x="413" y="258"/>
                  </a:lnTo>
                  <a:lnTo>
                    <a:pt x="416" y="256"/>
                  </a:lnTo>
                  <a:lnTo>
                    <a:pt x="424" y="253"/>
                  </a:lnTo>
                  <a:lnTo>
                    <a:pt x="427" y="249"/>
                  </a:lnTo>
                  <a:lnTo>
                    <a:pt x="429" y="246"/>
                  </a:lnTo>
                  <a:lnTo>
                    <a:pt x="431" y="242"/>
                  </a:lnTo>
                  <a:lnTo>
                    <a:pt x="433" y="233"/>
                  </a:lnTo>
                  <a:lnTo>
                    <a:pt x="433" y="220"/>
                  </a:lnTo>
                  <a:lnTo>
                    <a:pt x="433" y="38"/>
                  </a:lnTo>
                  <a:lnTo>
                    <a:pt x="266" y="269"/>
                  </a:lnTo>
                  <a:lnTo>
                    <a:pt x="257" y="269"/>
                  </a:lnTo>
                  <a:lnTo>
                    <a:pt x="93" y="47"/>
                  </a:lnTo>
                  <a:lnTo>
                    <a:pt x="93" y="210"/>
                  </a:lnTo>
                  <a:lnTo>
                    <a:pt x="93" y="226"/>
                  </a:lnTo>
                  <a:lnTo>
                    <a:pt x="94" y="231"/>
                  </a:lnTo>
                  <a:lnTo>
                    <a:pt x="96" y="237"/>
                  </a:lnTo>
                  <a:lnTo>
                    <a:pt x="98" y="242"/>
                  </a:lnTo>
                  <a:lnTo>
                    <a:pt x="102" y="247"/>
                  </a:lnTo>
                  <a:lnTo>
                    <a:pt x="103" y="251"/>
                  </a:lnTo>
                  <a:lnTo>
                    <a:pt x="107" y="253"/>
                  </a:lnTo>
                  <a:lnTo>
                    <a:pt x="114" y="256"/>
                  </a:lnTo>
                  <a:lnTo>
                    <a:pt x="125" y="258"/>
                  </a:lnTo>
                  <a:lnTo>
                    <a:pt x="138" y="260"/>
                  </a:lnTo>
                  <a:lnTo>
                    <a:pt x="154" y="262"/>
                  </a:lnTo>
                  <a:lnTo>
                    <a:pt x="154" y="269"/>
                  </a:lnTo>
                  <a:lnTo>
                    <a:pt x="0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3" name="Freeform 65"/>
            <p:cNvSpPr>
              <a:spLocks noChangeAspect="1"/>
            </p:cNvSpPr>
            <p:nvPr/>
          </p:nvSpPr>
          <p:spPr bwMode="auto">
            <a:xfrm>
              <a:off x="2233" y="699"/>
              <a:ext cx="195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11" y="262"/>
                </a:cxn>
                <a:cxn ang="0">
                  <a:pos x="18" y="262"/>
                </a:cxn>
                <a:cxn ang="0">
                  <a:pos x="33" y="260"/>
                </a:cxn>
                <a:cxn ang="0">
                  <a:pos x="46" y="258"/>
                </a:cxn>
                <a:cxn ang="0">
                  <a:pos x="53" y="255"/>
                </a:cxn>
                <a:cxn ang="0">
                  <a:pos x="55" y="253"/>
                </a:cxn>
                <a:cxn ang="0">
                  <a:pos x="58" y="251"/>
                </a:cxn>
                <a:cxn ang="0">
                  <a:pos x="60" y="247"/>
                </a:cxn>
                <a:cxn ang="0">
                  <a:pos x="62" y="244"/>
                </a:cxn>
                <a:cxn ang="0">
                  <a:pos x="64" y="237"/>
                </a:cxn>
                <a:cxn ang="0">
                  <a:pos x="64" y="226"/>
                </a:cxn>
                <a:cxn ang="0">
                  <a:pos x="64" y="43"/>
                </a:cxn>
                <a:cxn ang="0">
                  <a:pos x="64" y="34"/>
                </a:cxn>
                <a:cxn ang="0">
                  <a:pos x="62" y="25"/>
                </a:cxn>
                <a:cxn ang="0">
                  <a:pos x="58" y="20"/>
                </a:cxn>
                <a:cxn ang="0">
                  <a:pos x="55" y="16"/>
                </a:cxn>
                <a:cxn ang="0">
                  <a:pos x="53" y="14"/>
                </a:cxn>
                <a:cxn ang="0">
                  <a:pos x="46" y="13"/>
                </a:cxn>
                <a:cxn ang="0">
                  <a:pos x="33" y="9"/>
                </a:cxn>
                <a:cxn ang="0">
                  <a:pos x="18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94" y="0"/>
                </a:cxn>
                <a:cxn ang="0">
                  <a:pos x="194" y="7"/>
                </a:cxn>
                <a:cxn ang="0">
                  <a:pos x="176" y="7"/>
                </a:cxn>
                <a:cxn ang="0">
                  <a:pos x="161" y="9"/>
                </a:cxn>
                <a:cxn ang="0">
                  <a:pos x="150" y="13"/>
                </a:cxn>
                <a:cxn ang="0">
                  <a:pos x="147" y="13"/>
                </a:cxn>
                <a:cxn ang="0">
                  <a:pos x="143" y="14"/>
                </a:cxn>
                <a:cxn ang="0">
                  <a:pos x="140" y="16"/>
                </a:cxn>
                <a:cxn ang="0">
                  <a:pos x="138" y="20"/>
                </a:cxn>
                <a:cxn ang="0">
                  <a:pos x="136" y="22"/>
                </a:cxn>
                <a:cxn ang="0">
                  <a:pos x="134" y="25"/>
                </a:cxn>
                <a:cxn ang="0">
                  <a:pos x="132" y="34"/>
                </a:cxn>
                <a:cxn ang="0">
                  <a:pos x="131" y="43"/>
                </a:cxn>
                <a:cxn ang="0">
                  <a:pos x="131" y="226"/>
                </a:cxn>
                <a:cxn ang="0">
                  <a:pos x="132" y="237"/>
                </a:cxn>
                <a:cxn ang="0">
                  <a:pos x="134" y="244"/>
                </a:cxn>
                <a:cxn ang="0">
                  <a:pos x="138" y="251"/>
                </a:cxn>
                <a:cxn ang="0">
                  <a:pos x="140" y="253"/>
                </a:cxn>
                <a:cxn ang="0">
                  <a:pos x="143" y="255"/>
                </a:cxn>
                <a:cxn ang="0">
                  <a:pos x="150" y="258"/>
                </a:cxn>
                <a:cxn ang="0">
                  <a:pos x="161" y="260"/>
                </a:cxn>
                <a:cxn ang="0">
                  <a:pos x="176" y="262"/>
                </a:cxn>
                <a:cxn ang="0">
                  <a:pos x="194" y="262"/>
                </a:cxn>
                <a:cxn ang="0">
                  <a:pos x="194" y="269"/>
                </a:cxn>
                <a:cxn ang="0">
                  <a:pos x="0" y="269"/>
                </a:cxn>
                <a:cxn ang="0">
                  <a:pos x="0" y="262"/>
                </a:cxn>
              </a:cxnLst>
              <a:rect l="0" t="0" r="r" b="b"/>
              <a:pathLst>
                <a:path w="194" h="269">
                  <a:moveTo>
                    <a:pt x="0" y="262"/>
                  </a:moveTo>
                  <a:lnTo>
                    <a:pt x="11" y="262"/>
                  </a:lnTo>
                  <a:lnTo>
                    <a:pt x="18" y="262"/>
                  </a:lnTo>
                  <a:lnTo>
                    <a:pt x="33" y="260"/>
                  </a:lnTo>
                  <a:lnTo>
                    <a:pt x="46" y="258"/>
                  </a:lnTo>
                  <a:lnTo>
                    <a:pt x="53" y="255"/>
                  </a:lnTo>
                  <a:lnTo>
                    <a:pt x="55" y="253"/>
                  </a:lnTo>
                  <a:lnTo>
                    <a:pt x="58" y="251"/>
                  </a:lnTo>
                  <a:lnTo>
                    <a:pt x="60" y="247"/>
                  </a:lnTo>
                  <a:lnTo>
                    <a:pt x="62" y="244"/>
                  </a:lnTo>
                  <a:lnTo>
                    <a:pt x="64" y="237"/>
                  </a:lnTo>
                  <a:lnTo>
                    <a:pt x="64" y="226"/>
                  </a:lnTo>
                  <a:lnTo>
                    <a:pt x="64" y="43"/>
                  </a:lnTo>
                  <a:lnTo>
                    <a:pt x="64" y="34"/>
                  </a:lnTo>
                  <a:lnTo>
                    <a:pt x="62" y="25"/>
                  </a:lnTo>
                  <a:lnTo>
                    <a:pt x="58" y="20"/>
                  </a:lnTo>
                  <a:lnTo>
                    <a:pt x="55" y="16"/>
                  </a:lnTo>
                  <a:lnTo>
                    <a:pt x="53" y="14"/>
                  </a:lnTo>
                  <a:lnTo>
                    <a:pt x="46" y="13"/>
                  </a:lnTo>
                  <a:lnTo>
                    <a:pt x="33" y="9"/>
                  </a:lnTo>
                  <a:lnTo>
                    <a:pt x="1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194" y="7"/>
                  </a:lnTo>
                  <a:lnTo>
                    <a:pt x="176" y="7"/>
                  </a:lnTo>
                  <a:lnTo>
                    <a:pt x="161" y="9"/>
                  </a:lnTo>
                  <a:lnTo>
                    <a:pt x="150" y="13"/>
                  </a:lnTo>
                  <a:lnTo>
                    <a:pt x="147" y="13"/>
                  </a:lnTo>
                  <a:lnTo>
                    <a:pt x="143" y="14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6" y="22"/>
                  </a:lnTo>
                  <a:lnTo>
                    <a:pt x="134" y="25"/>
                  </a:lnTo>
                  <a:lnTo>
                    <a:pt x="132" y="34"/>
                  </a:lnTo>
                  <a:lnTo>
                    <a:pt x="131" y="43"/>
                  </a:lnTo>
                  <a:lnTo>
                    <a:pt x="131" y="226"/>
                  </a:lnTo>
                  <a:lnTo>
                    <a:pt x="132" y="237"/>
                  </a:lnTo>
                  <a:lnTo>
                    <a:pt x="134" y="244"/>
                  </a:lnTo>
                  <a:lnTo>
                    <a:pt x="138" y="251"/>
                  </a:lnTo>
                  <a:lnTo>
                    <a:pt x="140" y="253"/>
                  </a:lnTo>
                  <a:lnTo>
                    <a:pt x="143" y="255"/>
                  </a:lnTo>
                  <a:lnTo>
                    <a:pt x="150" y="258"/>
                  </a:lnTo>
                  <a:lnTo>
                    <a:pt x="161" y="260"/>
                  </a:lnTo>
                  <a:lnTo>
                    <a:pt x="176" y="262"/>
                  </a:lnTo>
                  <a:lnTo>
                    <a:pt x="194" y="262"/>
                  </a:lnTo>
                  <a:lnTo>
                    <a:pt x="194" y="269"/>
                  </a:lnTo>
                  <a:lnTo>
                    <a:pt x="0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4" name="Freeform 66"/>
            <p:cNvSpPr>
              <a:spLocks noChangeAspect="1"/>
            </p:cNvSpPr>
            <p:nvPr/>
          </p:nvSpPr>
          <p:spPr bwMode="auto">
            <a:xfrm>
              <a:off x="2463" y="699"/>
              <a:ext cx="557" cy="268"/>
            </a:xfrm>
            <a:custGeom>
              <a:avLst/>
              <a:gdLst/>
              <a:ahLst/>
              <a:cxnLst>
                <a:cxn ang="0">
                  <a:pos x="18" y="260"/>
                </a:cxn>
                <a:cxn ang="0">
                  <a:pos x="46" y="255"/>
                </a:cxn>
                <a:cxn ang="0">
                  <a:pos x="55" y="249"/>
                </a:cxn>
                <a:cxn ang="0">
                  <a:pos x="62" y="237"/>
                </a:cxn>
                <a:cxn ang="0">
                  <a:pos x="64" y="210"/>
                </a:cxn>
                <a:cxn ang="0">
                  <a:pos x="64" y="34"/>
                </a:cxn>
                <a:cxn ang="0">
                  <a:pos x="58" y="20"/>
                </a:cxn>
                <a:cxn ang="0">
                  <a:pos x="53" y="14"/>
                </a:cxn>
                <a:cxn ang="0">
                  <a:pos x="35" y="9"/>
                </a:cxn>
                <a:cxn ang="0">
                  <a:pos x="2" y="7"/>
                </a:cxn>
                <a:cxn ang="0">
                  <a:pos x="131" y="0"/>
                </a:cxn>
                <a:cxn ang="0">
                  <a:pos x="427" y="0"/>
                </a:cxn>
                <a:cxn ang="0">
                  <a:pos x="557" y="7"/>
                </a:cxn>
                <a:cxn ang="0">
                  <a:pos x="529" y="11"/>
                </a:cxn>
                <a:cxn ang="0">
                  <a:pos x="510" y="16"/>
                </a:cxn>
                <a:cxn ang="0">
                  <a:pos x="507" y="20"/>
                </a:cxn>
                <a:cxn ang="0">
                  <a:pos x="501" y="34"/>
                </a:cxn>
                <a:cxn ang="0">
                  <a:pos x="501" y="226"/>
                </a:cxn>
                <a:cxn ang="0">
                  <a:pos x="503" y="244"/>
                </a:cxn>
                <a:cxn ang="0">
                  <a:pos x="509" y="253"/>
                </a:cxn>
                <a:cxn ang="0">
                  <a:pos x="518" y="256"/>
                </a:cxn>
                <a:cxn ang="0">
                  <a:pos x="541" y="262"/>
                </a:cxn>
                <a:cxn ang="0">
                  <a:pos x="557" y="269"/>
                </a:cxn>
                <a:cxn ang="0">
                  <a:pos x="375" y="262"/>
                </a:cxn>
                <a:cxn ang="0">
                  <a:pos x="407" y="258"/>
                </a:cxn>
                <a:cxn ang="0">
                  <a:pos x="416" y="256"/>
                </a:cxn>
                <a:cxn ang="0">
                  <a:pos x="429" y="249"/>
                </a:cxn>
                <a:cxn ang="0">
                  <a:pos x="431" y="242"/>
                </a:cxn>
                <a:cxn ang="0">
                  <a:pos x="434" y="220"/>
                </a:cxn>
                <a:cxn ang="0">
                  <a:pos x="266" y="269"/>
                </a:cxn>
                <a:cxn ang="0">
                  <a:pos x="93" y="47"/>
                </a:cxn>
                <a:cxn ang="0">
                  <a:pos x="94" y="226"/>
                </a:cxn>
                <a:cxn ang="0">
                  <a:pos x="96" y="237"/>
                </a:cxn>
                <a:cxn ang="0">
                  <a:pos x="102" y="247"/>
                </a:cxn>
                <a:cxn ang="0">
                  <a:pos x="109" y="253"/>
                </a:cxn>
                <a:cxn ang="0">
                  <a:pos x="125" y="258"/>
                </a:cxn>
                <a:cxn ang="0">
                  <a:pos x="154" y="262"/>
                </a:cxn>
                <a:cxn ang="0">
                  <a:pos x="0" y="269"/>
                </a:cxn>
              </a:cxnLst>
              <a:rect l="0" t="0" r="r" b="b"/>
              <a:pathLst>
                <a:path w="557" h="269">
                  <a:moveTo>
                    <a:pt x="0" y="262"/>
                  </a:moveTo>
                  <a:lnTo>
                    <a:pt x="18" y="260"/>
                  </a:lnTo>
                  <a:lnTo>
                    <a:pt x="33" y="258"/>
                  </a:lnTo>
                  <a:lnTo>
                    <a:pt x="46" y="255"/>
                  </a:lnTo>
                  <a:lnTo>
                    <a:pt x="53" y="251"/>
                  </a:lnTo>
                  <a:lnTo>
                    <a:pt x="55" y="249"/>
                  </a:lnTo>
                  <a:lnTo>
                    <a:pt x="58" y="246"/>
                  </a:lnTo>
                  <a:lnTo>
                    <a:pt x="62" y="237"/>
                  </a:lnTo>
                  <a:lnTo>
                    <a:pt x="64" y="224"/>
                  </a:lnTo>
                  <a:lnTo>
                    <a:pt x="64" y="210"/>
                  </a:lnTo>
                  <a:lnTo>
                    <a:pt x="64" y="43"/>
                  </a:lnTo>
                  <a:lnTo>
                    <a:pt x="64" y="34"/>
                  </a:lnTo>
                  <a:lnTo>
                    <a:pt x="62" y="25"/>
                  </a:lnTo>
                  <a:lnTo>
                    <a:pt x="58" y="20"/>
                  </a:lnTo>
                  <a:lnTo>
                    <a:pt x="55" y="16"/>
                  </a:lnTo>
                  <a:lnTo>
                    <a:pt x="53" y="1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20" y="7"/>
                  </a:lnTo>
                  <a:lnTo>
                    <a:pt x="2" y="7"/>
                  </a:lnTo>
                  <a:lnTo>
                    <a:pt x="2" y="0"/>
                  </a:lnTo>
                  <a:lnTo>
                    <a:pt x="131" y="0"/>
                  </a:lnTo>
                  <a:lnTo>
                    <a:pt x="283" y="206"/>
                  </a:lnTo>
                  <a:lnTo>
                    <a:pt x="427" y="0"/>
                  </a:lnTo>
                  <a:lnTo>
                    <a:pt x="557" y="0"/>
                  </a:lnTo>
                  <a:lnTo>
                    <a:pt x="557" y="7"/>
                  </a:lnTo>
                  <a:lnTo>
                    <a:pt x="541" y="9"/>
                  </a:lnTo>
                  <a:lnTo>
                    <a:pt x="529" y="11"/>
                  </a:lnTo>
                  <a:lnTo>
                    <a:pt x="518" y="13"/>
                  </a:lnTo>
                  <a:lnTo>
                    <a:pt x="510" y="16"/>
                  </a:lnTo>
                  <a:lnTo>
                    <a:pt x="509" y="18"/>
                  </a:lnTo>
                  <a:lnTo>
                    <a:pt x="507" y="20"/>
                  </a:lnTo>
                  <a:lnTo>
                    <a:pt x="503" y="25"/>
                  </a:lnTo>
                  <a:lnTo>
                    <a:pt x="501" y="34"/>
                  </a:lnTo>
                  <a:lnTo>
                    <a:pt x="501" y="43"/>
                  </a:lnTo>
                  <a:lnTo>
                    <a:pt x="501" y="226"/>
                  </a:lnTo>
                  <a:lnTo>
                    <a:pt x="501" y="235"/>
                  </a:lnTo>
                  <a:lnTo>
                    <a:pt x="503" y="244"/>
                  </a:lnTo>
                  <a:lnTo>
                    <a:pt x="507" y="249"/>
                  </a:lnTo>
                  <a:lnTo>
                    <a:pt x="509" y="253"/>
                  </a:lnTo>
                  <a:lnTo>
                    <a:pt x="510" y="255"/>
                  </a:lnTo>
                  <a:lnTo>
                    <a:pt x="518" y="256"/>
                  </a:lnTo>
                  <a:lnTo>
                    <a:pt x="529" y="260"/>
                  </a:lnTo>
                  <a:lnTo>
                    <a:pt x="541" y="262"/>
                  </a:lnTo>
                  <a:lnTo>
                    <a:pt x="557" y="262"/>
                  </a:lnTo>
                  <a:lnTo>
                    <a:pt x="557" y="269"/>
                  </a:lnTo>
                  <a:lnTo>
                    <a:pt x="375" y="269"/>
                  </a:lnTo>
                  <a:lnTo>
                    <a:pt x="375" y="262"/>
                  </a:lnTo>
                  <a:lnTo>
                    <a:pt x="393" y="262"/>
                  </a:lnTo>
                  <a:lnTo>
                    <a:pt x="407" y="258"/>
                  </a:lnTo>
                  <a:lnTo>
                    <a:pt x="413" y="258"/>
                  </a:lnTo>
                  <a:lnTo>
                    <a:pt x="416" y="256"/>
                  </a:lnTo>
                  <a:lnTo>
                    <a:pt x="424" y="253"/>
                  </a:lnTo>
                  <a:lnTo>
                    <a:pt x="429" y="249"/>
                  </a:lnTo>
                  <a:lnTo>
                    <a:pt x="429" y="246"/>
                  </a:lnTo>
                  <a:lnTo>
                    <a:pt x="431" y="242"/>
                  </a:lnTo>
                  <a:lnTo>
                    <a:pt x="433" y="233"/>
                  </a:lnTo>
                  <a:lnTo>
                    <a:pt x="434" y="220"/>
                  </a:lnTo>
                  <a:lnTo>
                    <a:pt x="434" y="38"/>
                  </a:lnTo>
                  <a:lnTo>
                    <a:pt x="266" y="269"/>
                  </a:lnTo>
                  <a:lnTo>
                    <a:pt x="257" y="269"/>
                  </a:lnTo>
                  <a:lnTo>
                    <a:pt x="93" y="47"/>
                  </a:lnTo>
                  <a:lnTo>
                    <a:pt x="93" y="210"/>
                  </a:lnTo>
                  <a:lnTo>
                    <a:pt x="94" y="226"/>
                  </a:lnTo>
                  <a:lnTo>
                    <a:pt x="94" y="231"/>
                  </a:lnTo>
                  <a:lnTo>
                    <a:pt x="96" y="237"/>
                  </a:lnTo>
                  <a:lnTo>
                    <a:pt x="98" y="242"/>
                  </a:lnTo>
                  <a:lnTo>
                    <a:pt x="102" y="247"/>
                  </a:lnTo>
                  <a:lnTo>
                    <a:pt x="105" y="251"/>
                  </a:lnTo>
                  <a:lnTo>
                    <a:pt x="109" y="253"/>
                  </a:lnTo>
                  <a:lnTo>
                    <a:pt x="114" y="256"/>
                  </a:lnTo>
                  <a:lnTo>
                    <a:pt x="125" y="258"/>
                  </a:lnTo>
                  <a:lnTo>
                    <a:pt x="138" y="260"/>
                  </a:lnTo>
                  <a:lnTo>
                    <a:pt x="154" y="262"/>
                  </a:lnTo>
                  <a:lnTo>
                    <a:pt x="154" y="269"/>
                  </a:lnTo>
                  <a:lnTo>
                    <a:pt x="0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5" name="Freeform 67"/>
            <p:cNvSpPr>
              <a:spLocks noChangeAspect="1" noEditPoints="1"/>
            </p:cNvSpPr>
            <p:nvPr/>
          </p:nvSpPr>
          <p:spPr bwMode="auto">
            <a:xfrm>
              <a:off x="3057" y="699"/>
              <a:ext cx="420" cy="26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256" y="107"/>
                </a:cxn>
                <a:cxn ang="0">
                  <a:pos x="268" y="96"/>
                </a:cxn>
                <a:cxn ang="0">
                  <a:pos x="275" y="79"/>
                </a:cxn>
                <a:cxn ang="0">
                  <a:pos x="275" y="61"/>
                </a:cxn>
                <a:cxn ang="0">
                  <a:pos x="270" y="47"/>
                </a:cxn>
                <a:cxn ang="0">
                  <a:pos x="257" y="34"/>
                </a:cxn>
                <a:cxn ang="0">
                  <a:pos x="241" y="25"/>
                </a:cxn>
                <a:cxn ang="0">
                  <a:pos x="216" y="18"/>
                </a:cxn>
                <a:cxn ang="0">
                  <a:pos x="183" y="16"/>
                </a:cxn>
                <a:cxn ang="0">
                  <a:pos x="142" y="16"/>
                </a:cxn>
                <a:cxn ang="0">
                  <a:pos x="129" y="18"/>
                </a:cxn>
                <a:cxn ang="0">
                  <a:pos x="125" y="22"/>
                </a:cxn>
                <a:cxn ang="0">
                  <a:pos x="123" y="29"/>
                </a:cxn>
                <a:cxn ang="0">
                  <a:pos x="140" y="130"/>
                </a:cxn>
                <a:cxn ang="0">
                  <a:pos x="183" y="126"/>
                </a:cxn>
                <a:cxn ang="0">
                  <a:pos x="223" y="121"/>
                </a:cxn>
                <a:cxn ang="0">
                  <a:pos x="17" y="260"/>
                </a:cxn>
                <a:cxn ang="0">
                  <a:pos x="40" y="256"/>
                </a:cxn>
                <a:cxn ang="0">
                  <a:pos x="48" y="253"/>
                </a:cxn>
                <a:cxn ang="0">
                  <a:pos x="53" y="246"/>
                </a:cxn>
                <a:cxn ang="0">
                  <a:pos x="57" y="233"/>
                </a:cxn>
                <a:cxn ang="0">
                  <a:pos x="57" y="43"/>
                </a:cxn>
                <a:cxn ang="0">
                  <a:pos x="53" y="25"/>
                </a:cxn>
                <a:cxn ang="0">
                  <a:pos x="51" y="20"/>
                </a:cxn>
                <a:cxn ang="0">
                  <a:pos x="46" y="16"/>
                </a:cxn>
                <a:cxn ang="0">
                  <a:pos x="29" y="11"/>
                </a:cxn>
                <a:cxn ang="0">
                  <a:pos x="0" y="7"/>
                </a:cxn>
                <a:cxn ang="0">
                  <a:pos x="181" y="0"/>
                </a:cxn>
                <a:cxn ang="0">
                  <a:pos x="234" y="2"/>
                </a:cxn>
                <a:cxn ang="0">
                  <a:pos x="266" y="7"/>
                </a:cxn>
                <a:cxn ang="0">
                  <a:pos x="292" y="13"/>
                </a:cxn>
                <a:cxn ang="0">
                  <a:pos x="319" y="25"/>
                </a:cxn>
                <a:cxn ang="0">
                  <a:pos x="337" y="42"/>
                </a:cxn>
                <a:cxn ang="0">
                  <a:pos x="342" y="51"/>
                </a:cxn>
                <a:cxn ang="0">
                  <a:pos x="346" y="60"/>
                </a:cxn>
                <a:cxn ang="0">
                  <a:pos x="348" y="70"/>
                </a:cxn>
                <a:cxn ang="0">
                  <a:pos x="346" y="85"/>
                </a:cxn>
                <a:cxn ang="0">
                  <a:pos x="342" y="92"/>
                </a:cxn>
                <a:cxn ang="0">
                  <a:pos x="335" y="103"/>
                </a:cxn>
                <a:cxn ang="0">
                  <a:pos x="322" y="114"/>
                </a:cxn>
                <a:cxn ang="0">
                  <a:pos x="306" y="121"/>
                </a:cxn>
                <a:cxn ang="0">
                  <a:pos x="277" y="132"/>
                </a:cxn>
                <a:cxn ang="0">
                  <a:pos x="228" y="139"/>
                </a:cxn>
                <a:cxn ang="0">
                  <a:pos x="370" y="247"/>
                </a:cxn>
                <a:cxn ang="0">
                  <a:pos x="389" y="256"/>
                </a:cxn>
                <a:cxn ang="0">
                  <a:pos x="411" y="262"/>
                </a:cxn>
                <a:cxn ang="0">
                  <a:pos x="420" y="269"/>
                </a:cxn>
                <a:cxn ang="0">
                  <a:pos x="160" y="145"/>
                </a:cxn>
                <a:cxn ang="0">
                  <a:pos x="123" y="226"/>
                </a:cxn>
                <a:cxn ang="0">
                  <a:pos x="125" y="244"/>
                </a:cxn>
                <a:cxn ang="0">
                  <a:pos x="131" y="253"/>
                </a:cxn>
                <a:cxn ang="0">
                  <a:pos x="142" y="256"/>
                </a:cxn>
                <a:cxn ang="0">
                  <a:pos x="165" y="262"/>
                </a:cxn>
                <a:cxn ang="0">
                  <a:pos x="181" y="269"/>
                </a:cxn>
                <a:cxn ang="0">
                  <a:pos x="0" y="262"/>
                </a:cxn>
              </a:cxnLst>
              <a:rect l="0" t="0" r="r" b="b"/>
              <a:pathLst>
                <a:path w="420" h="269">
                  <a:moveTo>
                    <a:pt x="223" y="121"/>
                  </a:moveTo>
                  <a:lnTo>
                    <a:pt x="236" y="117"/>
                  </a:lnTo>
                  <a:lnTo>
                    <a:pt x="247" y="112"/>
                  </a:lnTo>
                  <a:lnTo>
                    <a:pt x="256" y="107"/>
                  </a:lnTo>
                  <a:lnTo>
                    <a:pt x="263" y="101"/>
                  </a:lnTo>
                  <a:lnTo>
                    <a:pt x="268" y="96"/>
                  </a:lnTo>
                  <a:lnTo>
                    <a:pt x="272" y="87"/>
                  </a:lnTo>
                  <a:lnTo>
                    <a:pt x="275" y="79"/>
                  </a:lnTo>
                  <a:lnTo>
                    <a:pt x="275" y="70"/>
                  </a:lnTo>
                  <a:lnTo>
                    <a:pt x="275" y="61"/>
                  </a:lnTo>
                  <a:lnTo>
                    <a:pt x="274" y="54"/>
                  </a:lnTo>
                  <a:lnTo>
                    <a:pt x="270" y="47"/>
                  </a:lnTo>
                  <a:lnTo>
                    <a:pt x="265" y="40"/>
                  </a:lnTo>
                  <a:lnTo>
                    <a:pt x="257" y="34"/>
                  </a:lnTo>
                  <a:lnTo>
                    <a:pt x="250" y="31"/>
                  </a:lnTo>
                  <a:lnTo>
                    <a:pt x="241" y="25"/>
                  </a:lnTo>
                  <a:lnTo>
                    <a:pt x="228" y="22"/>
                  </a:lnTo>
                  <a:lnTo>
                    <a:pt x="216" y="18"/>
                  </a:lnTo>
                  <a:lnTo>
                    <a:pt x="199" y="16"/>
                  </a:lnTo>
                  <a:lnTo>
                    <a:pt x="183" y="16"/>
                  </a:lnTo>
                  <a:lnTo>
                    <a:pt x="163" y="14"/>
                  </a:lnTo>
                  <a:lnTo>
                    <a:pt x="142" y="16"/>
                  </a:lnTo>
                  <a:lnTo>
                    <a:pt x="134" y="16"/>
                  </a:lnTo>
                  <a:lnTo>
                    <a:pt x="129" y="18"/>
                  </a:lnTo>
                  <a:lnTo>
                    <a:pt x="127" y="20"/>
                  </a:lnTo>
                  <a:lnTo>
                    <a:pt x="125" y="22"/>
                  </a:lnTo>
                  <a:lnTo>
                    <a:pt x="123" y="25"/>
                  </a:lnTo>
                  <a:lnTo>
                    <a:pt x="123" y="29"/>
                  </a:lnTo>
                  <a:lnTo>
                    <a:pt x="123" y="130"/>
                  </a:lnTo>
                  <a:lnTo>
                    <a:pt x="140" y="130"/>
                  </a:lnTo>
                  <a:lnTo>
                    <a:pt x="156" y="128"/>
                  </a:lnTo>
                  <a:lnTo>
                    <a:pt x="183" y="126"/>
                  </a:lnTo>
                  <a:lnTo>
                    <a:pt x="207" y="125"/>
                  </a:lnTo>
                  <a:lnTo>
                    <a:pt x="223" y="121"/>
                  </a:lnTo>
                  <a:close/>
                  <a:moveTo>
                    <a:pt x="0" y="262"/>
                  </a:moveTo>
                  <a:lnTo>
                    <a:pt x="17" y="260"/>
                  </a:lnTo>
                  <a:lnTo>
                    <a:pt x="31" y="258"/>
                  </a:lnTo>
                  <a:lnTo>
                    <a:pt x="40" y="256"/>
                  </a:lnTo>
                  <a:lnTo>
                    <a:pt x="44" y="255"/>
                  </a:lnTo>
                  <a:lnTo>
                    <a:pt x="48" y="253"/>
                  </a:lnTo>
                  <a:lnTo>
                    <a:pt x="51" y="249"/>
                  </a:lnTo>
                  <a:lnTo>
                    <a:pt x="53" y="246"/>
                  </a:lnTo>
                  <a:lnTo>
                    <a:pt x="55" y="242"/>
                  </a:lnTo>
                  <a:lnTo>
                    <a:pt x="57" y="233"/>
                  </a:lnTo>
                  <a:lnTo>
                    <a:pt x="57" y="220"/>
                  </a:lnTo>
                  <a:lnTo>
                    <a:pt x="57" y="43"/>
                  </a:lnTo>
                  <a:lnTo>
                    <a:pt x="57" y="34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1" y="20"/>
                  </a:lnTo>
                  <a:lnTo>
                    <a:pt x="48" y="18"/>
                  </a:lnTo>
                  <a:lnTo>
                    <a:pt x="46" y="16"/>
                  </a:lnTo>
                  <a:lnTo>
                    <a:pt x="38" y="13"/>
                  </a:lnTo>
                  <a:lnTo>
                    <a:pt x="29" y="11"/>
                  </a:lnTo>
                  <a:lnTo>
                    <a:pt x="1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09" y="0"/>
                  </a:lnTo>
                  <a:lnTo>
                    <a:pt x="234" y="2"/>
                  </a:lnTo>
                  <a:lnTo>
                    <a:pt x="256" y="5"/>
                  </a:lnTo>
                  <a:lnTo>
                    <a:pt x="266" y="7"/>
                  </a:lnTo>
                  <a:lnTo>
                    <a:pt x="275" y="9"/>
                  </a:lnTo>
                  <a:lnTo>
                    <a:pt x="292" y="13"/>
                  </a:lnTo>
                  <a:lnTo>
                    <a:pt x="306" y="18"/>
                  </a:lnTo>
                  <a:lnTo>
                    <a:pt x="319" y="25"/>
                  </a:lnTo>
                  <a:lnTo>
                    <a:pt x="330" y="33"/>
                  </a:lnTo>
                  <a:lnTo>
                    <a:pt x="337" y="42"/>
                  </a:lnTo>
                  <a:lnTo>
                    <a:pt x="341" y="45"/>
                  </a:lnTo>
                  <a:lnTo>
                    <a:pt x="342" y="51"/>
                  </a:lnTo>
                  <a:lnTo>
                    <a:pt x="344" y="54"/>
                  </a:lnTo>
                  <a:lnTo>
                    <a:pt x="346" y="60"/>
                  </a:lnTo>
                  <a:lnTo>
                    <a:pt x="348" y="65"/>
                  </a:lnTo>
                  <a:lnTo>
                    <a:pt x="348" y="70"/>
                  </a:lnTo>
                  <a:lnTo>
                    <a:pt x="346" y="78"/>
                  </a:lnTo>
                  <a:lnTo>
                    <a:pt x="346" y="85"/>
                  </a:lnTo>
                  <a:lnTo>
                    <a:pt x="344" y="89"/>
                  </a:lnTo>
                  <a:lnTo>
                    <a:pt x="342" y="92"/>
                  </a:lnTo>
                  <a:lnTo>
                    <a:pt x="339" y="98"/>
                  </a:lnTo>
                  <a:lnTo>
                    <a:pt x="335" y="103"/>
                  </a:lnTo>
                  <a:lnTo>
                    <a:pt x="330" y="108"/>
                  </a:lnTo>
                  <a:lnTo>
                    <a:pt x="322" y="114"/>
                  </a:lnTo>
                  <a:lnTo>
                    <a:pt x="315" y="117"/>
                  </a:lnTo>
                  <a:lnTo>
                    <a:pt x="306" y="121"/>
                  </a:lnTo>
                  <a:lnTo>
                    <a:pt x="297" y="125"/>
                  </a:lnTo>
                  <a:lnTo>
                    <a:pt x="277" y="132"/>
                  </a:lnTo>
                  <a:lnTo>
                    <a:pt x="256" y="135"/>
                  </a:lnTo>
                  <a:lnTo>
                    <a:pt x="228" y="139"/>
                  </a:lnTo>
                  <a:lnTo>
                    <a:pt x="364" y="242"/>
                  </a:lnTo>
                  <a:lnTo>
                    <a:pt x="370" y="247"/>
                  </a:lnTo>
                  <a:lnTo>
                    <a:pt x="377" y="251"/>
                  </a:lnTo>
                  <a:lnTo>
                    <a:pt x="389" y="256"/>
                  </a:lnTo>
                  <a:lnTo>
                    <a:pt x="404" y="260"/>
                  </a:lnTo>
                  <a:lnTo>
                    <a:pt x="411" y="262"/>
                  </a:lnTo>
                  <a:lnTo>
                    <a:pt x="420" y="262"/>
                  </a:lnTo>
                  <a:lnTo>
                    <a:pt x="420" y="269"/>
                  </a:lnTo>
                  <a:lnTo>
                    <a:pt x="315" y="269"/>
                  </a:lnTo>
                  <a:lnTo>
                    <a:pt x="160" y="145"/>
                  </a:lnTo>
                  <a:lnTo>
                    <a:pt x="123" y="145"/>
                  </a:lnTo>
                  <a:lnTo>
                    <a:pt x="123" y="226"/>
                  </a:lnTo>
                  <a:lnTo>
                    <a:pt x="123" y="237"/>
                  </a:lnTo>
                  <a:lnTo>
                    <a:pt x="125" y="244"/>
                  </a:lnTo>
                  <a:lnTo>
                    <a:pt x="129" y="251"/>
                  </a:lnTo>
                  <a:lnTo>
                    <a:pt x="131" y="253"/>
                  </a:lnTo>
                  <a:lnTo>
                    <a:pt x="134" y="255"/>
                  </a:lnTo>
                  <a:lnTo>
                    <a:pt x="142" y="256"/>
                  </a:lnTo>
                  <a:lnTo>
                    <a:pt x="151" y="260"/>
                  </a:lnTo>
                  <a:lnTo>
                    <a:pt x="165" y="262"/>
                  </a:lnTo>
                  <a:lnTo>
                    <a:pt x="181" y="262"/>
                  </a:lnTo>
                  <a:lnTo>
                    <a:pt x="181" y="269"/>
                  </a:lnTo>
                  <a:lnTo>
                    <a:pt x="0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6" name="Freeform 68"/>
            <p:cNvSpPr>
              <a:spLocks noChangeAspect="1" noEditPoints="1"/>
            </p:cNvSpPr>
            <p:nvPr/>
          </p:nvSpPr>
          <p:spPr bwMode="auto">
            <a:xfrm>
              <a:off x="816" y="628"/>
              <a:ext cx="660" cy="675"/>
            </a:xfrm>
            <a:custGeom>
              <a:avLst/>
              <a:gdLst/>
              <a:ahLst/>
              <a:cxnLst>
                <a:cxn ang="0">
                  <a:pos x="411" y="433"/>
                </a:cxn>
                <a:cxn ang="0">
                  <a:pos x="358" y="393"/>
                </a:cxn>
                <a:cxn ang="0">
                  <a:pos x="304" y="350"/>
                </a:cxn>
                <a:cxn ang="0">
                  <a:pos x="288" y="290"/>
                </a:cxn>
                <a:cxn ang="0">
                  <a:pos x="289" y="242"/>
                </a:cxn>
                <a:cxn ang="0">
                  <a:pos x="355" y="222"/>
                </a:cxn>
                <a:cxn ang="0">
                  <a:pos x="427" y="222"/>
                </a:cxn>
                <a:cxn ang="0">
                  <a:pos x="490" y="242"/>
                </a:cxn>
                <a:cxn ang="0">
                  <a:pos x="405" y="168"/>
                </a:cxn>
                <a:cxn ang="0">
                  <a:pos x="228" y="196"/>
                </a:cxn>
                <a:cxn ang="0">
                  <a:pos x="165" y="363"/>
                </a:cxn>
                <a:cxn ang="0">
                  <a:pos x="271" y="500"/>
                </a:cxn>
                <a:cxn ang="0">
                  <a:pos x="434" y="489"/>
                </a:cxn>
                <a:cxn ang="0">
                  <a:pos x="481" y="256"/>
                </a:cxn>
                <a:cxn ang="0">
                  <a:pos x="438" y="231"/>
                </a:cxn>
                <a:cxn ang="0">
                  <a:pos x="382" y="234"/>
                </a:cxn>
                <a:cxn ang="0">
                  <a:pos x="322" y="234"/>
                </a:cxn>
                <a:cxn ang="0">
                  <a:pos x="288" y="269"/>
                </a:cxn>
                <a:cxn ang="0">
                  <a:pos x="315" y="316"/>
                </a:cxn>
                <a:cxn ang="0">
                  <a:pos x="358" y="352"/>
                </a:cxn>
                <a:cxn ang="0">
                  <a:pos x="394" y="408"/>
                </a:cxn>
                <a:cxn ang="0">
                  <a:pos x="458" y="429"/>
                </a:cxn>
                <a:cxn ang="0">
                  <a:pos x="476" y="410"/>
                </a:cxn>
                <a:cxn ang="0">
                  <a:pos x="494" y="326"/>
                </a:cxn>
                <a:cxn ang="0">
                  <a:pos x="595" y="312"/>
                </a:cxn>
                <a:cxn ang="0">
                  <a:pos x="659" y="411"/>
                </a:cxn>
                <a:cxn ang="0">
                  <a:pos x="579" y="576"/>
                </a:cxn>
                <a:cxn ang="0">
                  <a:pos x="409" y="668"/>
                </a:cxn>
                <a:cxn ang="0">
                  <a:pos x="223" y="655"/>
                </a:cxn>
                <a:cxn ang="0">
                  <a:pos x="67" y="540"/>
                </a:cxn>
                <a:cxn ang="0">
                  <a:pos x="0" y="354"/>
                </a:cxn>
                <a:cxn ang="0">
                  <a:pos x="13" y="354"/>
                </a:cxn>
                <a:cxn ang="0">
                  <a:pos x="60" y="471"/>
                </a:cxn>
                <a:cxn ang="0">
                  <a:pos x="45" y="424"/>
                </a:cxn>
                <a:cxn ang="0">
                  <a:pos x="36" y="308"/>
                </a:cxn>
                <a:cxn ang="0">
                  <a:pos x="13" y="289"/>
                </a:cxn>
                <a:cxn ang="0">
                  <a:pos x="36" y="182"/>
                </a:cxn>
                <a:cxn ang="0">
                  <a:pos x="89" y="133"/>
                </a:cxn>
                <a:cxn ang="0">
                  <a:pos x="110" y="139"/>
                </a:cxn>
                <a:cxn ang="0">
                  <a:pos x="186" y="50"/>
                </a:cxn>
                <a:cxn ang="0">
                  <a:pos x="232" y="36"/>
                </a:cxn>
                <a:cxn ang="0">
                  <a:pos x="382" y="0"/>
                </a:cxn>
                <a:cxn ang="0">
                  <a:pos x="550" y="68"/>
                </a:cxn>
                <a:cxn ang="0">
                  <a:pos x="622" y="160"/>
                </a:cxn>
                <a:cxn ang="0">
                  <a:pos x="570" y="175"/>
                </a:cxn>
                <a:cxn ang="0">
                  <a:pos x="525" y="128"/>
                </a:cxn>
                <a:cxn ang="0">
                  <a:pos x="507" y="106"/>
                </a:cxn>
                <a:cxn ang="0">
                  <a:pos x="467" y="94"/>
                </a:cxn>
                <a:cxn ang="0">
                  <a:pos x="440" y="86"/>
                </a:cxn>
                <a:cxn ang="0">
                  <a:pos x="420" y="75"/>
                </a:cxn>
                <a:cxn ang="0">
                  <a:pos x="443" y="61"/>
                </a:cxn>
                <a:cxn ang="0">
                  <a:pos x="465" y="56"/>
                </a:cxn>
                <a:cxn ang="0">
                  <a:pos x="469" y="45"/>
                </a:cxn>
                <a:cxn ang="0">
                  <a:pos x="353" y="41"/>
                </a:cxn>
                <a:cxn ang="0">
                  <a:pos x="376" y="50"/>
                </a:cxn>
                <a:cxn ang="0">
                  <a:pos x="318" y="77"/>
                </a:cxn>
                <a:cxn ang="0">
                  <a:pos x="355" y="88"/>
                </a:cxn>
                <a:cxn ang="0">
                  <a:pos x="299" y="142"/>
                </a:cxn>
                <a:cxn ang="0">
                  <a:pos x="423" y="160"/>
                </a:cxn>
              </a:cxnLst>
              <a:rect l="0" t="0" r="r" b="b"/>
              <a:pathLst>
                <a:path w="659" h="675">
                  <a:moveTo>
                    <a:pt x="450" y="476"/>
                  </a:moveTo>
                  <a:lnTo>
                    <a:pt x="450" y="469"/>
                  </a:lnTo>
                  <a:lnTo>
                    <a:pt x="449" y="451"/>
                  </a:lnTo>
                  <a:lnTo>
                    <a:pt x="445" y="442"/>
                  </a:lnTo>
                  <a:lnTo>
                    <a:pt x="443" y="438"/>
                  </a:lnTo>
                  <a:lnTo>
                    <a:pt x="441" y="435"/>
                  </a:lnTo>
                  <a:lnTo>
                    <a:pt x="438" y="433"/>
                  </a:lnTo>
                  <a:lnTo>
                    <a:pt x="434" y="431"/>
                  </a:lnTo>
                  <a:lnTo>
                    <a:pt x="431" y="429"/>
                  </a:lnTo>
                  <a:lnTo>
                    <a:pt x="425" y="431"/>
                  </a:lnTo>
                  <a:lnTo>
                    <a:pt x="411" y="433"/>
                  </a:lnTo>
                  <a:lnTo>
                    <a:pt x="405" y="433"/>
                  </a:lnTo>
                  <a:lnTo>
                    <a:pt x="402" y="433"/>
                  </a:lnTo>
                  <a:lnTo>
                    <a:pt x="396" y="431"/>
                  </a:lnTo>
                  <a:lnTo>
                    <a:pt x="393" y="428"/>
                  </a:lnTo>
                  <a:lnTo>
                    <a:pt x="384" y="417"/>
                  </a:lnTo>
                  <a:lnTo>
                    <a:pt x="378" y="411"/>
                  </a:lnTo>
                  <a:lnTo>
                    <a:pt x="374" y="408"/>
                  </a:lnTo>
                  <a:lnTo>
                    <a:pt x="365" y="404"/>
                  </a:lnTo>
                  <a:lnTo>
                    <a:pt x="364" y="402"/>
                  </a:lnTo>
                  <a:lnTo>
                    <a:pt x="360" y="399"/>
                  </a:lnTo>
                  <a:lnTo>
                    <a:pt x="358" y="393"/>
                  </a:lnTo>
                  <a:lnTo>
                    <a:pt x="356" y="384"/>
                  </a:lnTo>
                  <a:lnTo>
                    <a:pt x="355" y="373"/>
                  </a:lnTo>
                  <a:lnTo>
                    <a:pt x="351" y="366"/>
                  </a:lnTo>
                  <a:lnTo>
                    <a:pt x="349" y="364"/>
                  </a:lnTo>
                  <a:lnTo>
                    <a:pt x="347" y="363"/>
                  </a:lnTo>
                  <a:lnTo>
                    <a:pt x="342" y="361"/>
                  </a:lnTo>
                  <a:lnTo>
                    <a:pt x="327" y="359"/>
                  </a:lnTo>
                  <a:lnTo>
                    <a:pt x="318" y="357"/>
                  </a:lnTo>
                  <a:lnTo>
                    <a:pt x="311" y="354"/>
                  </a:lnTo>
                  <a:lnTo>
                    <a:pt x="308" y="352"/>
                  </a:lnTo>
                  <a:lnTo>
                    <a:pt x="304" y="350"/>
                  </a:lnTo>
                  <a:lnTo>
                    <a:pt x="300" y="345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2"/>
                  </a:lnTo>
                  <a:lnTo>
                    <a:pt x="300" y="319"/>
                  </a:lnTo>
                  <a:lnTo>
                    <a:pt x="300" y="316"/>
                  </a:lnTo>
                  <a:lnTo>
                    <a:pt x="299" y="312"/>
                  </a:lnTo>
                  <a:lnTo>
                    <a:pt x="295" y="308"/>
                  </a:lnTo>
                  <a:lnTo>
                    <a:pt x="291" y="305"/>
                  </a:lnTo>
                  <a:lnTo>
                    <a:pt x="289" y="296"/>
                  </a:lnTo>
                  <a:lnTo>
                    <a:pt x="288" y="290"/>
                  </a:lnTo>
                  <a:lnTo>
                    <a:pt x="286" y="289"/>
                  </a:lnTo>
                  <a:lnTo>
                    <a:pt x="286" y="287"/>
                  </a:lnTo>
                  <a:lnTo>
                    <a:pt x="280" y="283"/>
                  </a:lnTo>
                  <a:lnTo>
                    <a:pt x="277" y="278"/>
                  </a:lnTo>
                  <a:lnTo>
                    <a:pt x="275" y="272"/>
                  </a:lnTo>
                  <a:lnTo>
                    <a:pt x="273" y="267"/>
                  </a:lnTo>
                  <a:lnTo>
                    <a:pt x="271" y="261"/>
                  </a:lnTo>
                  <a:lnTo>
                    <a:pt x="273" y="256"/>
                  </a:lnTo>
                  <a:lnTo>
                    <a:pt x="277" y="251"/>
                  </a:lnTo>
                  <a:lnTo>
                    <a:pt x="282" y="247"/>
                  </a:lnTo>
                  <a:lnTo>
                    <a:pt x="289" y="242"/>
                  </a:lnTo>
                  <a:lnTo>
                    <a:pt x="295" y="236"/>
                  </a:lnTo>
                  <a:lnTo>
                    <a:pt x="308" y="225"/>
                  </a:lnTo>
                  <a:lnTo>
                    <a:pt x="315" y="220"/>
                  </a:lnTo>
                  <a:lnTo>
                    <a:pt x="318" y="218"/>
                  </a:lnTo>
                  <a:lnTo>
                    <a:pt x="322" y="218"/>
                  </a:lnTo>
                  <a:lnTo>
                    <a:pt x="329" y="220"/>
                  </a:lnTo>
                  <a:lnTo>
                    <a:pt x="335" y="222"/>
                  </a:lnTo>
                  <a:lnTo>
                    <a:pt x="338" y="225"/>
                  </a:lnTo>
                  <a:lnTo>
                    <a:pt x="342" y="225"/>
                  </a:lnTo>
                  <a:lnTo>
                    <a:pt x="346" y="225"/>
                  </a:lnTo>
                  <a:lnTo>
                    <a:pt x="355" y="222"/>
                  </a:lnTo>
                  <a:lnTo>
                    <a:pt x="367" y="216"/>
                  </a:lnTo>
                  <a:lnTo>
                    <a:pt x="371" y="215"/>
                  </a:lnTo>
                  <a:lnTo>
                    <a:pt x="376" y="215"/>
                  </a:lnTo>
                  <a:lnTo>
                    <a:pt x="382" y="215"/>
                  </a:lnTo>
                  <a:lnTo>
                    <a:pt x="387" y="218"/>
                  </a:lnTo>
                  <a:lnTo>
                    <a:pt x="393" y="222"/>
                  </a:lnTo>
                  <a:lnTo>
                    <a:pt x="396" y="225"/>
                  </a:lnTo>
                  <a:lnTo>
                    <a:pt x="403" y="234"/>
                  </a:lnTo>
                  <a:lnTo>
                    <a:pt x="412" y="243"/>
                  </a:lnTo>
                  <a:lnTo>
                    <a:pt x="422" y="229"/>
                  </a:lnTo>
                  <a:lnTo>
                    <a:pt x="427" y="222"/>
                  </a:lnTo>
                  <a:lnTo>
                    <a:pt x="429" y="220"/>
                  </a:lnTo>
                  <a:lnTo>
                    <a:pt x="432" y="218"/>
                  </a:lnTo>
                  <a:lnTo>
                    <a:pt x="440" y="215"/>
                  </a:lnTo>
                  <a:lnTo>
                    <a:pt x="447" y="215"/>
                  </a:lnTo>
                  <a:lnTo>
                    <a:pt x="454" y="215"/>
                  </a:lnTo>
                  <a:lnTo>
                    <a:pt x="461" y="218"/>
                  </a:lnTo>
                  <a:lnTo>
                    <a:pt x="467" y="220"/>
                  </a:lnTo>
                  <a:lnTo>
                    <a:pt x="470" y="225"/>
                  </a:lnTo>
                  <a:lnTo>
                    <a:pt x="481" y="236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2" y="240"/>
                  </a:lnTo>
                  <a:lnTo>
                    <a:pt x="492" y="238"/>
                  </a:lnTo>
                  <a:lnTo>
                    <a:pt x="490" y="234"/>
                  </a:lnTo>
                  <a:lnTo>
                    <a:pt x="485" y="229"/>
                  </a:lnTo>
                  <a:lnTo>
                    <a:pt x="472" y="213"/>
                  </a:lnTo>
                  <a:lnTo>
                    <a:pt x="465" y="205"/>
                  </a:lnTo>
                  <a:lnTo>
                    <a:pt x="458" y="198"/>
                  </a:lnTo>
                  <a:lnTo>
                    <a:pt x="441" y="186"/>
                  </a:lnTo>
                  <a:lnTo>
                    <a:pt x="423" y="175"/>
                  </a:lnTo>
                  <a:lnTo>
                    <a:pt x="405" y="168"/>
                  </a:lnTo>
                  <a:lnTo>
                    <a:pt x="384" y="160"/>
                  </a:lnTo>
                  <a:lnTo>
                    <a:pt x="374" y="159"/>
                  </a:lnTo>
                  <a:lnTo>
                    <a:pt x="364" y="157"/>
                  </a:lnTo>
                  <a:lnTo>
                    <a:pt x="342" y="157"/>
                  </a:lnTo>
                  <a:lnTo>
                    <a:pt x="324" y="157"/>
                  </a:lnTo>
                  <a:lnTo>
                    <a:pt x="306" y="160"/>
                  </a:lnTo>
                  <a:lnTo>
                    <a:pt x="288" y="164"/>
                  </a:lnTo>
                  <a:lnTo>
                    <a:pt x="271" y="169"/>
                  </a:lnTo>
                  <a:lnTo>
                    <a:pt x="255" y="178"/>
                  </a:lnTo>
                  <a:lnTo>
                    <a:pt x="241" y="186"/>
                  </a:lnTo>
                  <a:lnTo>
                    <a:pt x="228" y="196"/>
                  </a:lnTo>
                  <a:lnTo>
                    <a:pt x="215" y="209"/>
                  </a:lnTo>
                  <a:lnTo>
                    <a:pt x="203" y="222"/>
                  </a:lnTo>
                  <a:lnTo>
                    <a:pt x="194" y="234"/>
                  </a:lnTo>
                  <a:lnTo>
                    <a:pt x="185" y="251"/>
                  </a:lnTo>
                  <a:lnTo>
                    <a:pt x="175" y="265"/>
                  </a:lnTo>
                  <a:lnTo>
                    <a:pt x="170" y="281"/>
                  </a:lnTo>
                  <a:lnTo>
                    <a:pt x="166" y="299"/>
                  </a:lnTo>
                  <a:lnTo>
                    <a:pt x="163" y="317"/>
                  </a:lnTo>
                  <a:lnTo>
                    <a:pt x="163" y="336"/>
                  </a:lnTo>
                  <a:lnTo>
                    <a:pt x="163" y="354"/>
                  </a:lnTo>
                  <a:lnTo>
                    <a:pt x="165" y="363"/>
                  </a:lnTo>
                  <a:lnTo>
                    <a:pt x="166" y="372"/>
                  </a:lnTo>
                  <a:lnTo>
                    <a:pt x="170" y="388"/>
                  </a:lnTo>
                  <a:lnTo>
                    <a:pt x="175" y="406"/>
                  </a:lnTo>
                  <a:lnTo>
                    <a:pt x="185" y="420"/>
                  </a:lnTo>
                  <a:lnTo>
                    <a:pt x="194" y="435"/>
                  </a:lnTo>
                  <a:lnTo>
                    <a:pt x="203" y="449"/>
                  </a:lnTo>
                  <a:lnTo>
                    <a:pt x="215" y="462"/>
                  </a:lnTo>
                  <a:lnTo>
                    <a:pt x="228" y="475"/>
                  </a:lnTo>
                  <a:lnTo>
                    <a:pt x="241" y="484"/>
                  </a:lnTo>
                  <a:lnTo>
                    <a:pt x="255" y="493"/>
                  </a:lnTo>
                  <a:lnTo>
                    <a:pt x="271" y="500"/>
                  </a:lnTo>
                  <a:lnTo>
                    <a:pt x="288" y="507"/>
                  </a:lnTo>
                  <a:lnTo>
                    <a:pt x="306" y="511"/>
                  </a:lnTo>
                  <a:lnTo>
                    <a:pt x="324" y="514"/>
                  </a:lnTo>
                  <a:lnTo>
                    <a:pt x="342" y="514"/>
                  </a:lnTo>
                  <a:lnTo>
                    <a:pt x="356" y="514"/>
                  </a:lnTo>
                  <a:lnTo>
                    <a:pt x="369" y="512"/>
                  </a:lnTo>
                  <a:lnTo>
                    <a:pt x="384" y="511"/>
                  </a:lnTo>
                  <a:lnTo>
                    <a:pt x="396" y="507"/>
                  </a:lnTo>
                  <a:lnTo>
                    <a:pt x="409" y="502"/>
                  </a:lnTo>
                  <a:lnTo>
                    <a:pt x="422" y="496"/>
                  </a:lnTo>
                  <a:lnTo>
                    <a:pt x="434" y="489"/>
                  </a:lnTo>
                  <a:lnTo>
                    <a:pt x="445" y="482"/>
                  </a:lnTo>
                  <a:lnTo>
                    <a:pt x="450" y="476"/>
                  </a:lnTo>
                  <a:close/>
                  <a:moveTo>
                    <a:pt x="503" y="231"/>
                  </a:moveTo>
                  <a:lnTo>
                    <a:pt x="510" y="245"/>
                  </a:lnTo>
                  <a:lnTo>
                    <a:pt x="507" y="251"/>
                  </a:lnTo>
                  <a:lnTo>
                    <a:pt x="505" y="252"/>
                  </a:lnTo>
                  <a:lnTo>
                    <a:pt x="501" y="254"/>
                  </a:lnTo>
                  <a:lnTo>
                    <a:pt x="499" y="256"/>
                  </a:lnTo>
                  <a:lnTo>
                    <a:pt x="496" y="256"/>
                  </a:lnTo>
                  <a:lnTo>
                    <a:pt x="488" y="258"/>
                  </a:lnTo>
                  <a:lnTo>
                    <a:pt x="481" y="256"/>
                  </a:lnTo>
                  <a:lnTo>
                    <a:pt x="478" y="254"/>
                  </a:lnTo>
                  <a:lnTo>
                    <a:pt x="472" y="252"/>
                  </a:lnTo>
                  <a:lnTo>
                    <a:pt x="469" y="249"/>
                  </a:lnTo>
                  <a:lnTo>
                    <a:pt x="465" y="245"/>
                  </a:lnTo>
                  <a:lnTo>
                    <a:pt x="461" y="240"/>
                  </a:lnTo>
                  <a:lnTo>
                    <a:pt x="458" y="234"/>
                  </a:lnTo>
                  <a:lnTo>
                    <a:pt x="456" y="233"/>
                  </a:lnTo>
                  <a:lnTo>
                    <a:pt x="454" y="231"/>
                  </a:lnTo>
                  <a:lnTo>
                    <a:pt x="447" y="229"/>
                  </a:lnTo>
                  <a:lnTo>
                    <a:pt x="443" y="229"/>
                  </a:lnTo>
                  <a:lnTo>
                    <a:pt x="438" y="231"/>
                  </a:lnTo>
                  <a:lnTo>
                    <a:pt x="436" y="233"/>
                  </a:lnTo>
                  <a:lnTo>
                    <a:pt x="432" y="236"/>
                  </a:lnTo>
                  <a:lnTo>
                    <a:pt x="425" y="249"/>
                  </a:lnTo>
                  <a:lnTo>
                    <a:pt x="418" y="256"/>
                  </a:lnTo>
                  <a:lnTo>
                    <a:pt x="416" y="258"/>
                  </a:lnTo>
                  <a:lnTo>
                    <a:pt x="414" y="260"/>
                  </a:lnTo>
                  <a:lnTo>
                    <a:pt x="409" y="260"/>
                  </a:lnTo>
                  <a:lnTo>
                    <a:pt x="405" y="258"/>
                  </a:lnTo>
                  <a:lnTo>
                    <a:pt x="403" y="256"/>
                  </a:lnTo>
                  <a:lnTo>
                    <a:pt x="398" y="251"/>
                  </a:lnTo>
                  <a:lnTo>
                    <a:pt x="382" y="234"/>
                  </a:lnTo>
                  <a:lnTo>
                    <a:pt x="378" y="231"/>
                  </a:lnTo>
                  <a:lnTo>
                    <a:pt x="374" y="229"/>
                  </a:lnTo>
                  <a:lnTo>
                    <a:pt x="369" y="231"/>
                  </a:lnTo>
                  <a:lnTo>
                    <a:pt x="364" y="233"/>
                  </a:lnTo>
                  <a:lnTo>
                    <a:pt x="353" y="238"/>
                  </a:lnTo>
                  <a:lnTo>
                    <a:pt x="346" y="242"/>
                  </a:lnTo>
                  <a:lnTo>
                    <a:pt x="340" y="242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7" y="236"/>
                  </a:lnTo>
                  <a:lnTo>
                    <a:pt x="322" y="234"/>
                  </a:lnTo>
                  <a:lnTo>
                    <a:pt x="320" y="234"/>
                  </a:lnTo>
                  <a:lnTo>
                    <a:pt x="318" y="234"/>
                  </a:lnTo>
                  <a:lnTo>
                    <a:pt x="315" y="236"/>
                  </a:lnTo>
                  <a:lnTo>
                    <a:pt x="311" y="242"/>
                  </a:lnTo>
                  <a:lnTo>
                    <a:pt x="308" y="245"/>
                  </a:lnTo>
                  <a:lnTo>
                    <a:pt x="302" y="251"/>
                  </a:lnTo>
                  <a:lnTo>
                    <a:pt x="295" y="256"/>
                  </a:lnTo>
                  <a:lnTo>
                    <a:pt x="288" y="260"/>
                  </a:lnTo>
                  <a:lnTo>
                    <a:pt x="286" y="261"/>
                  </a:lnTo>
                  <a:lnTo>
                    <a:pt x="286" y="265"/>
                  </a:lnTo>
                  <a:lnTo>
                    <a:pt x="288" y="269"/>
                  </a:lnTo>
                  <a:lnTo>
                    <a:pt x="289" y="270"/>
                  </a:lnTo>
                  <a:lnTo>
                    <a:pt x="297" y="280"/>
                  </a:lnTo>
                  <a:lnTo>
                    <a:pt x="299" y="283"/>
                  </a:lnTo>
                  <a:lnTo>
                    <a:pt x="300" y="287"/>
                  </a:lnTo>
                  <a:lnTo>
                    <a:pt x="302" y="294"/>
                  </a:lnTo>
                  <a:lnTo>
                    <a:pt x="304" y="298"/>
                  </a:lnTo>
                  <a:lnTo>
                    <a:pt x="306" y="299"/>
                  </a:lnTo>
                  <a:lnTo>
                    <a:pt x="309" y="303"/>
                  </a:lnTo>
                  <a:lnTo>
                    <a:pt x="313" y="307"/>
                  </a:lnTo>
                  <a:lnTo>
                    <a:pt x="313" y="310"/>
                  </a:lnTo>
                  <a:lnTo>
                    <a:pt x="315" y="316"/>
                  </a:lnTo>
                  <a:lnTo>
                    <a:pt x="313" y="321"/>
                  </a:lnTo>
                  <a:lnTo>
                    <a:pt x="313" y="328"/>
                  </a:lnTo>
                  <a:lnTo>
                    <a:pt x="313" y="334"/>
                  </a:lnTo>
                  <a:lnTo>
                    <a:pt x="313" y="337"/>
                  </a:lnTo>
                  <a:lnTo>
                    <a:pt x="315" y="339"/>
                  </a:lnTo>
                  <a:lnTo>
                    <a:pt x="318" y="341"/>
                  </a:lnTo>
                  <a:lnTo>
                    <a:pt x="322" y="343"/>
                  </a:lnTo>
                  <a:lnTo>
                    <a:pt x="336" y="345"/>
                  </a:lnTo>
                  <a:lnTo>
                    <a:pt x="347" y="346"/>
                  </a:lnTo>
                  <a:lnTo>
                    <a:pt x="355" y="350"/>
                  </a:lnTo>
                  <a:lnTo>
                    <a:pt x="358" y="352"/>
                  </a:lnTo>
                  <a:lnTo>
                    <a:pt x="360" y="354"/>
                  </a:lnTo>
                  <a:lnTo>
                    <a:pt x="364" y="359"/>
                  </a:lnTo>
                  <a:lnTo>
                    <a:pt x="367" y="364"/>
                  </a:lnTo>
                  <a:lnTo>
                    <a:pt x="369" y="372"/>
                  </a:lnTo>
                  <a:lnTo>
                    <a:pt x="371" y="388"/>
                  </a:lnTo>
                  <a:lnTo>
                    <a:pt x="373" y="391"/>
                  </a:lnTo>
                  <a:lnTo>
                    <a:pt x="380" y="397"/>
                  </a:lnTo>
                  <a:lnTo>
                    <a:pt x="384" y="399"/>
                  </a:lnTo>
                  <a:lnTo>
                    <a:pt x="385" y="399"/>
                  </a:lnTo>
                  <a:lnTo>
                    <a:pt x="387" y="401"/>
                  </a:lnTo>
                  <a:lnTo>
                    <a:pt x="394" y="408"/>
                  </a:lnTo>
                  <a:lnTo>
                    <a:pt x="398" y="413"/>
                  </a:lnTo>
                  <a:lnTo>
                    <a:pt x="402" y="417"/>
                  </a:lnTo>
                  <a:lnTo>
                    <a:pt x="407" y="419"/>
                  </a:lnTo>
                  <a:lnTo>
                    <a:pt x="412" y="417"/>
                  </a:lnTo>
                  <a:lnTo>
                    <a:pt x="423" y="415"/>
                  </a:lnTo>
                  <a:lnTo>
                    <a:pt x="431" y="415"/>
                  </a:lnTo>
                  <a:lnTo>
                    <a:pt x="436" y="415"/>
                  </a:lnTo>
                  <a:lnTo>
                    <a:pt x="443" y="417"/>
                  </a:lnTo>
                  <a:lnTo>
                    <a:pt x="450" y="420"/>
                  </a:lnTo>
                  <a:lnTo>
                    <a:pt x="454" y="424"/>
                  </a:lnTo>
                  <a:lnTo>
                    <a:pt x="458" y="429"/>
                  </a:lnTo>
                  <a:lnTo>
                    <a:pt x="460" y="433"/>
                  </a:lnTo>
                  <a:lnTo>
                    <a:pt x="461" y="438"/>
                  </a:lnTo>
                  <a:lnTo>
                    <a:pt x="465" y="451"/>
                  </a:lnTo>
                  <a:lnTo>
                    <a:pt x="465" y="464"/>
                  </a:lnTo>
                  <a:lnTo>
                    <a:pt x="472" y="455"/>
                  </a:lnTo>
                  <a:lnTo>
                    <a:pt x="478" y="446"/>
                  </a:lnTo>
                  <a:lnTo>
                    <a:pt x="481" y="438"/>
                  </a:lnTo>
                  <a:lnTo>
                    <a:pt x="483" y="433"/>
                  </a:lnTo>
                  <a:lnTo>
                    <a:pt x="483" y="424"/>
                  </a:lnTo>
                  <a:lnTo>
                    <a:pt x="481" y="420"/>
                  </a:lnTo>
                  <a:lnTo>
                    <a:pt x="476" y="410"/>
                  </a:lnTo>
                  <a:lnTo>
                    <a:pt x="474" y="404"/>
                  </a:lnTo>
                  <a:lnTo>
                    <a:pt x="472" y="397"/>
                  </a:lnTo>
                  <a:lnTo>
                    <a:pt x="470" y="384"/>
                  </a:lnTo>
                  <a:lnTo>
                    <a:pt x="470" y="372"/>
                  </a:lnTo>
                  <a:lnTo>
                    <a:pt x="474" y="359"/>
                  </a:lnTo>
                  <a:lnTo>
                    <a:pt x="476" y="354"/>
                  </a:lnTo>
                  <a:lnTo>
                    <a:pt x="478" y="346"/>
                  </a:lnTo>
                  <a:lnTo>
                    <a:pt x="481" y="341"/>
                  </a:lnTo>
                  <a:lnTo>
                    <a:pt x="485" y="336"/>
                  </a:lnTo>
                  <a:lnTo>
                    <a:pt x="488" y="332"/>
                  </a:lnTo>
                  <a:lnTo>
                    <a:pt x="494" y="326"/>
                  </a:lnTo>
                  <a:lnTo>
                    <a:pt x="503" y="319"/>
                  </a:lnTo>
                  <a:lnTo>
                    <a:pt x="512" y="314"/>
                  </a:lnTo>
                  <a:lnTo>
                    <a:pt x="521" y="310"/>
                  </a:lnTo>
                  <a:lnTo>
                    <a:pt x="530" y="307"/>
                  </a:lnTo>
                  <a:lnTo>
                    <a:pt x="539" y="305"/>
                  </a:lnTo>
                  <a:lnTo>
                    <a:pt x="548" y="305"/>
                  </a:lnTo>
                  <a:lnTo>
                    <a:pt x="559" y="303"/>
                  </a:lnTo>
                  <a:lnTo>
                    <a:pt x="568" y="305"/>
                  </a:lnTo>
                  <a:lnTo>
                    <a:pt x="577" y="307"/>
                  </a:lnTo>
                  <a:lnTo>
                    <a:pt x="586" y="308"/>
                  </a:lnTo>
                  <a:lnTo>
                    <a:pt x="595" y="312"/>
                  </a:lnTo>
                  <a:lnTo>
                    <a:pt x="602" y="316"/>
                  </a:lnTo>
                  <a:lnTo>
                    <a:pt x="610" y="319"/>
                  </a:lnTo>
                  <a:lnTo>
                    <a:pt x="617" y="325"/>
                  </a:lnTo>
                  <a:lnTo>
                    <a:pt x="622" y="330"/>
                  </a:lnTo>
                  <a:lnTo>
                    <a:pt x="628" y="336"/>
                  </a:lnTo>
                  <a:lnTo>
                    <a:pt x="639" y="350"/>
                  </a:lnTo>
                  <a:lnTo>
                    <a:pt x="648" y="364"/>
                  </a:lnTo>
                  <a:lnTo>
                    <a:pt x="651" y="372"/>
                  </a:lnTo>
                  <a:lnTo>
                    <a:pt x="653" y="379"/>
                  </a:lnTo>
                  <a:lnTo>
                    <a:pt x="657" y="395"/>
                  </a:lnTo>
                  <a:lnTo>
                    <a:pt x="659" y="411"/>
                  </a:lnTo>
                  <a:lnTo>
                    <a:pt x="657" y="428"/>
                  </a:lnTo>
                  <a:lnTo>
                    <a:pt x="655" y="446"/>
                  </a:lnTo>
                  <a:lnTo>
                    <a:pt x="649" y="462"/>
                  </a:lnTo>
                  <a:lnTo>
                    <a:pt x="644" y="478"/>
                  </a:lnTo>
                  <a:lnTo>
                    <a:pt x="637" y="494"/>
                  </a:lnTo>
                  <a:lnTo>
                    <a:pt x="630" y="511"/>
                  </a:lnTo>
                  <a:lnTo>
                    <a:pt x="621" y="525"/>
                  </a:lnTo>
                  <a:lnTo>
                    <a:pt x="610" y="540"/>
                  </a:lnTo>
                  <a:lnTo>
                    <a:pt x="601" y="552"/>
                  </a:lnTo>
                  <a:lnTo>
                    <a:pt x="590" y="565"/>
                  </a:lnTo>
                  <a:lnTo>
                    <a:pt x="579" y="576"/>
                  </a:lnTo>
                  <a:lnTo>
                    <a:pt x="568" y="587"/>
                  </a:lnTo>
                  <a:lnTo>
                    <a:pt x="555" y="597"/>
                  </a:lnTo>
                  <a:lnTo>
                    <a:pt x="543" y="608"/>
                  </a:lnTo>
                  <a:lnTo>
                    <a:pt x="530" y="617"/>
                  </a:lnTo>
                  <a:lnTo>
                    <a:pt x="501" y="635"/>
                  </a:lnTo>
                  <a:lnTo>
                    <a:pt x="487" y="642"/>
                  </a:lnTo>
                  <a:lnTo>
                    <a:pt x="472" y="648"/>
                  </a:lnTo>
                  <a:lnTo>
                    <a:pt x="456" y="655"/>
                  </a:lnTo>
                  <a:lnTo>
                    <a:pt x="441" y="661"/>
                  </a:lnTo>
                  <a:lnTo>
                    <a:pt x="425" y="664"/>
                  </a:lnTo>
                  <a:lnTo>
                    <a:pt x="409" y="668"/>
                  </a:lnTo>
                  <a:lnTo>
                    <a:pt x="391" y="671"/>
                  </a:lnTo>
                  <a:lnTo>
                    <a:pt x="374" y="673"/>
                  </a:lnTo>
                  <a:lnTo>
                    <a:pt x="358" y="675"/>
                  </a:lnTo>
                  <a:lnTo>
                    <a:pt x="340" y="675"/>
                  </a:lnTo>
                  <a:lnTo>
                    <a:pt x="322" y="675"/>
                  </a:lnTo>
                  <a:lnTo>
                    <a:pt x="306" y="673"/>
                  </a:lnTo>
                  <a:lnTo>
                    <a:pt x="288" y="671"/>
                  </a:lnTo>
                  <a:lnTo>
                    <a:pt x="271" y="668"/>
                  </a:lnTo>
                  <a:lnTo>
                    <a:pt x="255" y="664"/>
                  </a:lnTo>
                  <a:lnTo>
                    <a:pt x="239" y="661"/>
                  </a:lnTo>
                  <a:lnTo>
                    <a:pt x="223" y="655"/>
                  </a:lnTo>
                  <a:lnTo>
                    <a:pt x="208" y="648"/>
                  </a:lnTo>
                  <a:lnTo>
                    <a:pt x="192" y="642"/>
                  </a:lnTo>
                  <a:lnTo>
                    <a:pt x="177" y="633"/>
                  </a:lnTo>
                  <a:lnTo>
                    <a:pt x="165" y="626"/>
                  </a:lnTo>
                  <a:lnTo>
                    <a:pt x="150" y="617"/>
                  </a:lnTo>
                  <a:lnTo>
                    <a:pt x="123" y="597"/>
                  </a:lnTo>
                  <a:lnTo>
                    <a:pt x="112" y="587"/>
                  </a:lnTo>
                  <a:lnTo>
                    <a:pt x="100" y="576"/>
                  </a:lnTo>
                  <a:lnTo>
                    <a:pt x="89" y="563"/>
                  </a:lnTo>
                  <a:lnTo>
                    <a:pt x="78" y="552"/>
                  </a:lnTo>
                  <a:lnTo>
                    <a:pt x="67" y="540"/>
                  </a:lnTo>
                  <a:lnTo>
                    <a:pt x="58" y="525"/>
                  </a:lnTo>
                  <a:lnTo>
                    <a:pt x="42" y="498"/>
                  </a:lnTo>
                  <a:lnTo>
                    <a:pt x="34" y="484"/>
                  </a:lnTo>
                  <a:lnTo>
                    <a:pt x="27" y="467"/>
                  </a:lnTo>
                  <a:lnTo>
                    <a:pt x="22" y="453"/>
                  </a:lnTo>
                  <a:lnTo>
                    <a:pt x="16" y="437"/>
                  </a:lnTo>
                  <a:lnTo>
                    <a:pt x="11" y="420"/>
                  </a:lnTo>
                  <a:lnTo>
                    <a:pt x="7" y="404"/>
                  </a:lnTo>
                  <a:lnTo>
                    <a:pt x="4" y="388"/>
                  </a:lnTo>
                  <a:lnTo>
                    <a:pt x="2" y="370"/>
                  </a:lnTo>
                  <a:lnTo>
                    <a:pt x="0" y="354"/>
                  </a:lnTo>
                  <a:lnTo>
                    <a:pt x="0" y="336"/>
                  </a:lnTo>
                  <a:lnTo>
                    <a:pt x="0" y="328"/>
                  </a:lnTo>
                  <a:lnTo>
                    <a:pt x="0" y="325"/>
                  </a:lnTo>
                  <a:lnTo>
                    <a:pt x="2" y="323"/>
                  </a:lnTo>
                  <a:lnTo>
                    <a:pt x="4" y="323"/>
                  </a:lnTo>
                  <a:lnTo>
                    <a:pt x="5" y="323"/>
                  </a:lnTo>
                  <a:lnTo>
                    <a:pt x="9" y="325"/>
                  </a:lnTo>
                  <a:lnTo>
                    <a:pt x="11" y="326"/>
                  </a:lnTo>
                  <a:lnTo>
                    <a:pt x="11" y="330"/>
                  </a:lnTo>
                  <a:lnTo>
                    <a:pt x="13" y="336"/>
                  </a:lnTo>
                  <a:lnTo>
                    <a:pt x="13" y="354"/>
                  </a:lnTo>
                  <a:lnTo>
                    <a:pt x="14" y="372"/>
                  </a:lnTo>
                  <a:lnTo>
                    <a:pt x="18" y="388"/>
                  </a:lnTo>
                  <a:lnTo>
                    <a:pt x="20" y="402"/>
                  </a:lnTo>
                  <a:lnTo>
                    <a:pt x="25" y="415"/>
                  </a:lnTo>
                  <a:lnTo>
                    <a:pt x="29" y="428"/>
                  </a:lnTo>
                  <a:lnTo>
                    <a:pt x="38" y="447"/>
                  </a:lnTo>
                  <a:lnTo>
                    <a:pt x="47" y="464"/>
                  </a:lnTo>
                  <a:lnTo>
                    <a:pt x="54" y="473"/>
                  </a:lnTo>
                  <a:lnTo>
                    <a:pt x="60" y="478"/>
                  </a:lnTo>
                  <a:lnTo>
                    <a:pt x="62" y="478"/>
                  </a:lnTo>
                  <a:lnTo>
                    <a:pt x="60" y="471"/>
                  </a:lnTo>
                  <a:lnTo>
                    <a:pt x="58" y="462"/>
                  </a:lnTo>
                  <a:lnTo>
                    <a:pt x="58" y="458"/>
                  </a:lnTo>
                  <a:lnTo>
                    <a:pt x="58" y="453"/>
                  </a:lnTo>
                  <a:lnTo>
                    <a:pt x="58" y="449"/>
                  </a:lnTo>
                  <a:lnTo>
                    <a:pt x="60" y="446"/>
                  </a:lnTo>
                  <a:lnTo>
                    <a:pt x="60" y="442"/>
                  </a:lnTo>
                  <a:lnTo>
                    <a:pt x="60" y="440"/>
                  </a:lnTo>
                  <a:lnTo>
                    <a:pt x="58" y="435"/>
                  </a:lnTo>
                  <a:lnTo>
                    <a:pt x="52" y="429"/>
                  </a:lnTo>
                  <a:lnTo>
                    <a:pt x="49" y="428"/>
                  </a:lnTo>
                  <a:lnTo>
                    <a:pt x="45" y="424"/>
                  </a:lnTo>
                  <a:lnTo>
                    <a:pt x="43" y="419"/>
                  </a:lnTo>
                  <a:lnTo>
                    <a:pt x="43" y="413"/>
                  </a:lnTo>
                  <a:lnTo>
                    <a:pt x="43" y="406"/>
                  </a:lnTo>
                  <a:lnTo>
                    <a:pt x="43" y="402"/>
                  </a:lnTo>
                  <a:lnTo>
                    <a:pt x="45" y="381"/>
                  </a:lnTo>
                  <a:lnTo>
                    <a:pt x="45" y="364"/>
                  </a:lnTo>
                  <a:lnTo>
                    <a:pt x="43" y="348"/>
                  </a:lnTo>
                  <a:lnTo>
                    <a:pt x="40" y="345"/>
                  </a:lnTo>
                  <a:lnTo>
                    <a:pt x="38" y="339"/>
                  </a:lnTo>
                  <a:lnTo>
                    <a:pt x="36" y="325"/>
                  </a:lnTo>
                  <a:lnTo>
                    <a:pt x="36" y="308"/>
                  </a:lnTo>
                  <a:lnTo>
                    <a:pt x="34" y="290"/>
                  </a:lnTo>
                  <a:lnTo>
                    <a:pt x="33" y="283"/>
                  </a:lnTo>
                  <a:lnTo>
                    <a:pt x="31" y="278"/>
                  </a:lnTo>
                  <a:lnTo>
                    <a:pt x="27" y="276"/>
                  </a:lnTo>
                  <a:lnTo>
                    <a:pt x="25" y="274"/>
                  </a:lnTo>
                  <a:lnTo>
                    <a:pt x="24" y="274"/>
                  </a:lnTo>
                  <a:lnTo>
                    <a:pt x="22" y="274"/>
                  </a:lnTo>
                  <a:lnTo>
                    <a:pt x="20" y="278"/>
                  </a:lnTo>
                  <a:lnTo>
                    <a:pt x="16" y="280"/>
                  </a:lnTo>
                  <a:lnTo>
                    <a:pt x="14" y="285"/>
                  </a:lnTo>
                  <a:lnTo>
                    <a:pt x="13" y="289"/>
                  </a:lnTo>
                  <a:lnTo>
                    <a:pt x="11" y="290"/>
                  </a:lnTo>
                  <a:lnTo>
                    <a:pt x="7" y="294"/>
                  </a:lnTo>
                  <a:lnTo>
                    <a:pt x="4" y="294"/>
                  </a:lnTo>
                  <a:lnTo>
                    <a:pt x="4" y="292"/>
                  </a:lnTo>
                  <a:lnTo>
                    <a:pt x="7" y="269"/>
                  </a:lnTo>
                  <a:lnTo>
                    <a:pt x="9" y="258"/>
                  </a:lnTo>
                  <a:lnTo>
                    <a:pt x="13" y="247"/>
                  </a:lnTo>
                  <a:lnTo>
                    <a:pt x="14" y="236"/>
                  </a:lnTo>
                  <a:lnTo>
                    <a:pt x="18" y="225"/>
                  </a:lnTo>
                  <a:lnTo>
                    <a:pt x="27" y="204"/>
                  </a:lnTo>
                  <a:lnTo>
                    <a:pt x="36" y="182"/>
                  </a:lnTo>
                  <a:lnTo>
                    <a:pt x="47" y="162"/>
                  </a:lnTo>
                  <a:lnTo>
                    <a:pt x="60" y="144"/>
                  </a:lnTo>
                  <a:lnTo>
                    <a:pt x="67" y="135"/>
                  </a:lnTo>
                  <a:lnTo>
                    <a:pt x="72" y="126"/>
                  </a:lnTo>
                  <a:lnTo>
                    <a:pt x="78" y="121"/>
                  </a:lnTo>
                  <a:lnTo>
                    <a:pt x="81" y="119"/>
                  </a:lnTo>
                  <a:lnTo>
                    <a:pt x="85" y="119"/>
                  </a:lnTo>
                  <a:lnTo>
                    <a:pt x="87" y="121"/>
                  </a:lnTo>
                  <a:lnTo>
                    <a:pt x="89" y="124"/>
                  </a:lnTo>
                  <a:lnTo>
                    <a:pt x="90" y="128"/>
                  </a:lnTo>
                  <a:lnTo>
                    <a:pt x="89" y="133"/>
                  </a:lnTo>
                  <a:lnTo>
                    <a:pt x="87" y="140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7" y="146"/>
                  </a:lnTo>
                  <a:lnTo>
                    <a:pt x="89" y="148"/>
                  </a:lnTo>
                  <a:lnTo>
                    <a:pt x="92" y="151"/>
                  </a:lnTo>
                  <a:lnTo>
                    <a:pt x="94" y="151"/>
                  </a:lnTo>
                  <a:lnTo>
                    <a:pt x="96" y="151"/>
                  </a:lnTo>
                  <a:lnTo>
                    <a:pt x="101" y="149"/>
                  </a:lnTo>
                  <a:lnTo>
                    <a:pt x="105" y="146"/>
                  </a:lnTo>
                  <a:lnTo>
                    <a:pt x="110" y="139"/>
                  </a:lnTo>
                  <a:lnTo>
                    <a:pt x="116" y="130"/>
                  </a:lnTo>
                  <a:lnTo>
                    <a:pt x="118" y="122"/>
                  </a:lnTo>
                  <a:lnTo>
                    <a:pt x="123" y="113"/>
                  </a:lnTo>
                  <a:lnTo>
                    <a:pt x="134" y="95"/>
                  </a:lnTo>
                  <a:lnTo>
                    <a:pt x="148" y="77"/>
                  </a:lnTo>
                  <a:lnTo>
                    <a:pt x="165" y="59"/>
                  </a:lnTo>
                  <a:lnTo>
                    <a:pt x="172" y="54"/>
                  </a:lnTo>
                  <a:lnTo>
                    <a:pt x="177" y="52"/>
                  </a:lnTo>
                  <a:lnTo>
                    <a:pt x="181" y="50"/>
                  </a:lnTo>
                  <a:lnTo>
                    <a:pt x="183" y="50"/>
                  </a:lnTo>
                  <a:lnTo>
                    <a:pt x="186" y="50"/>
                  </a:lnTo>
                  <a:lnTo>
                    <a:pt x="188" y="52"/>
                  </a:lnTo>
                  <a:lnTo>
                    <a:pt x="190" y="56"/>
                  </a:lnTo>
                  <a:lnTo>
                    <a:pt x="190" y="59"/>
                  </a:lnTo>
                  <a:lnTo>
                    <a:pt x="190" y="63"/>
                  </a:lnTo>
                  <a:lnTo>
                    <a:pt x="190" y="65"/>
                  </a:lnTo>
                  <a:lnTo>
                    <a:pt x="192" y="66"/>
                  </a:lnTo>
                  <a:lnTo>
                    <a:pt x="194" y="68"/>
                  </a:lnTo>
                  <a:lnTo>
                    <a:pt x="197" y="65"/>
                  </a:lnTo>
                  <a:lnTo>
                    <a:pt x="204" y="57"/>
                  </a:lnTo>
                  <a:lnTo>
                    <a:pt x="213" y="48"/>
                  </a:lnTo>
                  <a:lnTo>
                    <a:pt x="232" y="36"/>
                  </a:lnTo>
                  <a:lnTo>
                    <a:pt x="241" y="30"/>
                  </a:lnTo>
                  <a:lnTo>
                    <a:pt x="248" y="27"/>
                  </a:lnTo>
                  <a:lnTo>
                    <a:pt x="257" y="21"/>
                  </a:lnTo>
                  <a:lnTo>
                    <a:pt x="266" y="18"/>
                  </a:lnTo>
                  <a:lnTo>
                    <a:pt x="284" y="10"/>
                  </a:lnTo>
                  <a:lnTo>
                    <a:pt x="302" y="7"/>
                  </a:lnTo>
                  <a:lnTo>
                    <a:pt x="318" y="3"/>
                  </a:lnTo>
                  <a:lnTo>
                    <a:pt x="336" y="1"/>
                  </a:lnTo>
                  <a:lnTo>
                    <a:pt x="353" y="0"/>
                  </a:lnTo>
                  <a:lnTo>
                    <a:pt x="367" y="0"/>
                  </a:lnTo>
                  <a:lnTo>
                    <a:pt x="382" y="0"/>
                  </a:lnTo>
                  <a:lnTo>
                    <a:pt x="394" y="1"/>
                  </a:lnTo>
                  <a:lnTo>
                    <a:pt x="407" y="3"/>
                  </a:lnTo>
                  <a:lnTo>
                    <a:pt x="425" y="7"/>
                  </a:lnTo>
                  <a:lnTo>
                    <a:pt x="438" y="10"/>
                  </a:lnTo>
                  <a:lnTo>
                    <a:pt x="452" y="14"/>
                  </a:lnTo>
                  <a:lnTo>
                    <a:pt x="469" y="19"/>
                  </a:lnTo>
                  <a:lnTo>
                    <a:pt x="483" y="27"/>
                  </a:lnTo>
                  <a:lnTo>
                    <a:pt x="498" y="34"/>
                  </a:lnTo>
                  <a:lnTo>
                    <a:pt x="525" y="50"/>
                  </a:lnTo>
                  <a:lnTo>
                    <a:pt x="537" y="59"/>
                  </a:lnTo>
                  <a:lnTo>
                    <a:pt x="550" y="68"/>
                  </a:lnTo>
                  <a:lnTo>
                    <a:pt x="563" y="77"/>
                  </a:lnTo>
                  <a:lnTo>
                    <a:pt x="573" y="88"/>
                  </a:lnTo>
                  <a:lnTo>
                    <a:pt x="584" y="99"/>
                  </a:lnTo>
                  <a:lnTo>
                    <a:pt x="595" y="112"/>
                  </a:lnTo>
                  <a:lnTo>
                    <a:pt x="606" y="124"/>
                  </a:lnTo>
                  <a:lnTo>
                    <a:pt x="615" y="137"/>
                  </a:lnTo>
                  <a:lnTo>
                    <a:pt x="624" y="149"/>
                  </a:lnTo>
                  <a:lnTo>
                    <a:pt x="633" y="162"/>
                  </a:lnTo>
                  <a:lnTo>
                    <a:pt x="631" y="164"/>
                  </a:lnTo>
                  <a:lnTo>
                    <a:pt x="630" y="164"/>
                  </a:lnTo>
                  <a:lnTo>
                    <a:pt x="622" y="160"/>
                  </a:lnTo>
                  <a:lnTo>
                    <a:pt x="615" y="157"/>
                  </a:lnTo>
                  <a:lnTo>
                    <a:pt x="613" y="157"/>
                  </a:lnTo>
                  <a:lnTo>
                    <a:pt x="610" y="164"/>
                  </a:lnTo>
                  <a:lnTo>
                    <a:pt x="608" y="168"/>
                  </a:lnTo>
                  <a:lnTo>
                    <a:pt x="602" y="171"/>
                  </a:lnTo>
                  <a:lnTo>
                    <a:pt x="599" y="175"/>
                  </a:lnTo>
                  <a:lnTo>
                    <a:pt x="595" y="177"/>
                  </a:lnTo>
                  <a:lnTo>
                    <a:pt x="590" y="177"/>
                  </a:lnTo>
                  <a:lnTo>
                    <a:pt x="584" y="177"/>
                  </a:lnTo>
                  <a:lnTo>
                    <a:pt x="579" y="177"/>
                  </a:lnTo>
                  <a:lnTo>
                    <a:pt x="570" y="175"/>
                  </a:lnTo>
                  <a:lnTo>
                    <a:pt x="563" y="171"/>
                  </a:lnTo>
                  <a:lnTo>
                    <a:pt x="554" y="168"/>
                  </a:lnTo>
                  <a:lnTo>
                    <a:pt x="550" y="151"/>
                  </a:lnTo>
                  <a:lnTo>
                    <a:pt x="548" y="144"/>
                  </a:lnTo>
                  <a:lnTo>
                    <a:pt x="546" y="139"/>
                  </a:lnTo>
                  <a:lnTo>
                    <a:pt x="543" y="135"/>
                  </a:lnTo>
                  <a:lnTo>
                    <a:pt x="539" y="131"/>
                  </a:lnTo>
                  <a:lnTo>
                    <a:pt x="535" y="128"/>
                  </a:lnTo>
                  <a:lnTo>
                    <a:pt x="532" y="126"/>
                  </a:lnTo>
                  <a:lnTo>
                    <a:pt x="528" y="128"/>
                  </a:lnTo>
                  <a:lnTo>
                    <a:pt x="525" y="128"/>
                  </a:lnTo>
                  <a:lnTo>
                    <a:pt x="523" y="126"/>
                  </a:lnTo>
                  <a:lnTo>
                    <a:pt x="521" y="126"/>
                  </a:lnTo>
                  <a:lnTo>
                    <a:pt x="519" y="124"/>
                  </a:lnTo>
                  <a:lnTo>
                    <a:pt x="517" y="122"/>
                  </a:lnTo>
                  <a:lnTo>
                    <a:pt x="517" y="121"/>
                  </a:lnTo>
                  <a:lnTo>
                    <a:pt x="517" y="117"/>
                  </a:lnTo>
                  <a:lnTo>
                    <a:pt x="516" y="113"/>
                  </a:lnTo>
                  <a:lnTo>
                    <a:pt x="516" y="110"/>
                  </a:lnTo>
                  <a:lnTo>
                    <a:pt x="516" y="104"/>
                  </a:lnTo>
                  <a:lnTo>
                    <a:pt x="512" y="106"/>
                  </a:lnTo>
                  <a:lnTo>
                    <a:pt x="507" y="106"/>
                  </a:lnTo>
                  <a:lnTo>
                    <a:pt x="503" y="104"/>
                  </a:lnTo>
                  <a:lnTo>
                    <a:pt x="499" y="101"/>
                  </a:lnTo>
                  <a:lnTo>
                    <a:pt x="496" y="95"/>
                  </a:lnTo>
                  <a:lnTo>
                    <a:pt x="494" y="94"/>
                  </a:lnTo>
                  <a:lnTo>
                    <a:pt x="490" y="95"/>
                  </a:lnTo>
                  <a:lnTo>
                    <a:pt x="487" y="97"/>
                  </a:lnTo>
                  <a:lnTo>
                    <a:pt x="483" y="99"/>
                  </a:lnTo>
                  <a:lnTo>
                    <a:pt x="478" y="99"/>
                  </a:lnTo>
                  <a:lnTo>
                    <a:pt x="474" y="97"/>
                  </a:lnTo>
                  <a:lnTo>
                    <a:pt x="470" y="95"/>
                  </a:lnTo>
                  <a:lnTo>
                    <a:pt x="467" y="94"/>
                  </a:lnTo>
                  <a:lnTo>
                    <a:pt x="465" y="88"/>
                  </a:lnTo>
                  <a:lnTo>
                    <a:pt x="463" y="81"/>
                  </a:lnTo>
                  <a:lnTo>
                    <a:pt x="461" y="75"/>
                  </a:lnTo>
                  <a:lnTo>
                    <a:pt x="460" y="75"/>
                  </a:lnTo>
                  <a:lnTo>
                    <a:pt x="456" y="77"/>
                  </a:lnTo>
                  <a:lnTo>
                    <a:pt x="450" y="84"/>
                  </a:lnTo>
                  <a:lnTo>
                    <a:pt x="449" y="88"/>
                  </a:lnTo>
                  <a:lnTo>
                    <a:pt x="447" y="90"/>
                  </a:lnTo>
                  <a:lnTo>
                    <a:pt x="445" y="90"/>
                  </a:lnTo>
                  <a:lnTo>
                    <a:pt x="441" y="88"/>
                  </a:lnTo>
                  <a:lnTo>
                    <a:pt x="440" y="86"/>
                  </a:lnTo>
                  <a:lnTo>
                    <a:pt x="440" y="84"/>
                  </a:lnTo>
                  <a:lnTo>
                    <a:pt x="440" y="83"/>
                  </a:lnTo>
                  <a:lnTo>
                    <a:pt x="441" y="79"/>
                  </a:lnTo>
                  <a:lnTo>
                    <a:pt x="440" y="75"/>
                  </a:lnTo>
                  <a:lnTo>
                    <a:pt x="438" y="74"/>
                  </a:lnTo>
                  <a:lnTo>
                    <a:pt x="436" y="72"/>
                  </a:lnTo>
                  <a:lnTo>
                    <a:pt x="434" y="72"/>
                  </a:lnTo>
                  <a:lnTo>
                    <a:pt x="429" y="74"/>
                  </a:lnTo>
                  <a:lnTo>
                    <a:pt x="427" y="74"/>
                  </a:lnTo>
                  <a:lnTo>
                    <a:pt x="423" y="75"/>
                  </a:lnTo>
                  <a:lnTo>
                    <a:pt x="420" y="75"/>
                  </a:lnTo>
                  <a:lnTo>
                    <a:pt x="418" y="74"/>
                  </a:lnTo>
                  <a:lnTo>
                    <a:pt x="418" y="72"/>
                  </a:lnTo>
                  <a:lnTo>
                    <a:pt x="418" y="70"/>
                  </a:lnTo>
                  <a:lnTo>
                    <a:pt x="420" y="68"/>
                  </a:lnTo>
                  <a:lnTo>
                    <a:pt x="422" y="66"/>
                  </a:lnTo>
                  <a:lnTo>
                    <a:pt x="425" y="65"/>
                  </a:lnTo>
                  <a:lnTo>
                    <a:pt x="423" y="63"/>
                  </a:lnTo>
                  <a:lnTo>
                    <a:pt x="423" y="61"/>
                  </a:lnTo>
                  <a:lnTo>
                    <a:pt x="429" y="59"/>
                  </a:lnTo>
                  <a:lnTo>
                    <a:pt x="436" y="59"/>
                  </a:lnTo>
                  <a:lnTo>
                    <a:pt x="443" y="61"/>
                  </a:lnTo>
                  <a:lnTo>
                    <a:pt x="443" y="65"/>
                  </a:lnTo>
                  <a:lnTo>
                    <a:pt x="445" y="66"/>
                  </a:lnTo>
                  <a:lnTo>
                    <a:pt x="447" y="68"/>
                  </a:lnTo>
                  <a:lnTo>
                    <a:pt x="450" y="68"/>
                  </a:lnTo>
                  <a:lnTo>
                    <a:pt x="452" y="66"/>
                  </a:lnTo>
                  <a:lnTo>
                    <a:pt x="456" y="66"/>
                  </a:lnTo>
                  <a:lnTo>
                    <a:pt x="458" y="65"/>
                  </a:lnTo>
                  <a:lnTo>
                    <a:pt x="460" y="63"/>
                  </a:lnTo>
                  <a:lnTo>
                    <a:pt x="460" y="59"/>
                  </a:lnTo>
                  <a:lnTo>
                    <a:pt x="461" y="57"/>
                  </a:lnTo>
                  <a:lnTo>
                    <a:pt x="465" y="56"/>
                  </a:lnTo>
                  <a:lnTo>
                    <a:pt x="467" y="57"/>
                  </a:lnTo>
                  <a:lnTo>
                    <a:pt x="474" y="59"/>
                  </a:lnTo>
                  <a:lnTo>
                    <a:pt x="479" y="61"/>
                  </a:lnTo>
                  <a:lnTo>
                    <a:pt x="485" y="63"/>
                  </a:lnTo>
                  <a:lnTo>
                    <a:pt x="490" y="63"/>
                  </a:lnTo>
                  <a:lnTo>
                    <a:pt x="492" y="61"/>
                  </a:lnTo>
                  <a:lnTo>
                    <a:pt x="490" y="59"/>
                  </a:lnTo>
                  <a:lnTo>
                    <a:pt x="488" y="56"/>
                  </a:lnTo>
                  <a:lnTo>
                    <a:pt x="483" y="52"/>
                  </a:lnTo>
                  <a:lnTo>
                    <a:pt x="476" y="48"/>
                  </a:lnTo>
                  <a:lnTo>
                    <a:pt x="469" y="45"/>
                  </a:lnTo>
                  <a:lnTo>
                    <a:pt x="458" y="43"/>
                  </a:lnTo>
                  <a:lnTo>
                    <a:pt x="452" y="41"/>
                  </a:lnTo>
                  <a:lnTo>
                    <a:pt x="449" y="41"/>
                  </a:lnTo>
                  <a:lnTo>
                    <a:pt x="441" y="43"/>
                  </a:lnTo>
                  <a:lnTo>
                    <a:pt x="436" y="43"/>
                  </a:lnTo>
                  <a:lnTo>
                    <a:pt x="432" y="43"/>
                  </a:lnTo>
                  <a:lnTo>
                    <a:pt x="414" y="41"/>
                  </a:lnTo>
                  <a:lnTo>
                    <a:pt x="396" y="39"/>
                  </a:lnTo>
                  <a:lnTo>
                    <a:pt x="380" y="39"/>
                  </a:lnTo>
                  <a:lnTo>
                    <a:pt x="365" y="39"/>
                  </a:lnTo>
                  <a:lnTo>
                    <a:pt x="353" y="41"/>
                  </a:lnTo>
                  <a:lnTo>
                    <a:pt x="342" y="45"/>
                  </a:lnTo>
                  <a:lnTo>
                    <a:pt x="333" y="48"/>
                  </a:lnTo>
                  <a:lnTo>
                    <a:pt x="326" y="52"/>
                  </a:lnTo>
                  <a:lnTo>
                    <a:pt x="324" y="56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31" y="57"/>
                  </a:lnTo>
                  <a:lnTo>
                    <a:pt x="340" y="56"/>
                  </a:lnTo>
                  <a:lnTo>
                    <a:pt x="351" y="54"/>
                  </a:lnTo>
                  <a:lnTo>
                    <a:pt x="364" y="52"/>
                  </a:lnTo>
                  <a:lnTo>
                    <a:pt x="376" y="50"/>
                  </a:lnTo>
                  <a:lnTo>
                    <a:pt x="382" y="52"/>
                  </a:lnTo>
                  <a:lnTo>
                    <a:pt x="387" y="52"/>
                  </a:lnTo>
                  <a:lnTo>
                    <a:pt x="389" y="56"/>
                  </a:lnTo>
                  <a:lnTo>
                    <a:pt x="391" y="57"/>
                  </a:lnTo>
                  <a:lnTo>
                    <a:pt x="389" y="61"/>
                  </a:lnTo>
                  <a:lnTo>
                    <a:pt x="384" y="63"/>
                  </a:lnTo>
                  <a:lnTo>
                    <a:pt x="367" y="66"/>
                  </a:lnTo>
                  <a:lnTo>
                    <a:pt x="340" y="70"/>
                  </a:lnTo>
                  <a:lnTo>
                    <a:pt x="331" y="72"/>
                  </a:lnTo>
                  <a:lnTo>
                    <a:pt x="322" y="75"/>
                  </a:lnTo>
                  <a:lnTo>
                    <a:pt x="318" y="77"/>
                  </a:lnTo>
                  <a:lnTo>
                    <a:pt x="317" y="79"/>
                  </a:lnTo>
                  <a:lnTo>
                    <a:pt x="315" y="81"/>
                  </a:lnTo>
                  <a:lnTo>
                    <a:pt x="313" y="84"/>
                  </a:lnTo>
                  <a:lnTo>
                    <a:pt x="315" y="88"/>
                  </a:lnTo>
                  <a:lnTo>
                    <a:pt x="317" y="92"/>
                  </a:lnTo>
                  <a:lnTo>
                    <a:pt x="318" y="92"/>
                  </a:lnTo>
                  <a:lnTo>
                    <a:pt x="322" y="92"/>
                  </a:lnTo>
                  <a:lnTo>
                    <a:pt x="331" y="90"/>
                  </a:lnTo>
                  <a:lnTo>
                    <a:pt x="338" y="90"/>
                  </a:lnTo>
                  <a:lnTo>
                    <a:pt x="344" y="88"/>
                  </a:lnTo>
                  <a:lnTo>
                    <a:pt x="355" y="88"/>
                  </a:lnTo>
                  <a:lnTo>
                    <a:pt x="358" y="90"/>
                  </a:lnTo>
                  <a:lnTo>
                    <a:pt x="360" y="90"/>
                  </a:lnTo>
                  <a:lnTo>
                    <a:pt x="360" y="94"/>
                  </a:lnTo>
                  <a:lnTo>
                    <a:pt x="360" y="95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2" y="113"/>
                  </a:lnTo>
                  <a:lnTo>
                    <a:pt x="326" y="122"/>
                  </a:lnTo>
                  <a:lnTo>
                    <a:pt x="313" y="130"/>
                  </a:lnTo>
                  <a:lnTo>
                    <a:pt x="304" y="137"/>
                  </a:lnTo>
                  <a:lnTo>
                    <a:pt x="299" y="142"/>
                  </a:lnTo>
                  <a:lnTo>
                    <a:pt x="299" y="144"/>
                  </a:lnTo>
                  <a:lnTo>
                    <a:pt x="300" y="144"/>
                  </a:lnTo>
                  <a:lnTo>
                    <a:pt x="320" y="142"/>
                  </a:lnTo>
                  <a:lnTo>
                    <a:pt x="340" y="140"/>
                  </a:lnTo>
                  <a:lnTo>
                    <a:pt x="353" y="140"/>
                  </a:lnTo>
                  <a:lnTo>
                    <a:pt x="365" y="142"/>
                  </a:lnTo>
                  <a:lnTo>
                    <a:pt x="378" y="144"/>
                  </a:lnTo>
                  <a:lnTo>
                    <a:pt x="389" y="148"/>
                  </a:lnTo>
                  <a:lnTo>
                    <a:pt x="402" y="151"/>
                  </a:lnTo>
                  <a:lnTo>
                    <a:pt x="412" y="155"/>
                  </a:lnTo>
                  <a:lnTo>
                    <a:pt x="423" y="160"/>
                  </a:lnTo>
                  <a:lnTo>
                    <a:pt x="434" y="166"/>
                  </a:lnTo>
                  <a:lnTo>
                    <a:pt x="454" y="178"/>
                  </a:lnTo>
                  <a:lnTo>
                    <a:pt x="463" y="186"/>
                  </a:lnTo>
                  <a:lnTo>
                    <a:pt x="472" y="193"/>
                  </a:lnTo>
                  <a:lnTo>
                    <a:pt x="481" y="202"/>
                  </a:lnTo>
                  <a:lnTo>
                    <a:pt x="488" y="211"/>
                  </a:lnTo>
                  <a:lnTo>
                    <a:pt x="498" y="220"/>
                  </a:lnTo>
                  <a:lnTo>
                    <a:pt x="503" y="2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7" name="Freeform 69"/>
            <p:cNvSpPr>
              <a:spLocks noChangeAspect="1" noEditPoints="1"/>
            </p:cNvSpPr>
            <p:nvPr/>
          </p:nvSpPr>
          <p:spPr bwMode="auto">
            <a:xfrm>
              <a:off x="1654" y="1064"/>
              <a:ext cx="110" cy="163"/>
            </a:xfrm>
            <a:custGeom>
              <a:avLst/>
              <a:gdLst/>
              <a:ahLst/>
              <a:cxnLst>
                <a:cxn ang="0">
                  <a:pos x="17" y="141"/>
                </a:cxn>
                <a:cxn ang="0">
                  <a:pos x="28" y="132"/>
                </a:cxn>
                <a:cxn ang="0">
                  <a:pos x="37" y="121"/>
                </a:cxn>
                <a:cxn ang="0">
                  <a:pos x="46" y="108"/>
                </a:cxn>
                <a:cxn ang="0">
                  <a:pos x="37" y="110"/>
                </a:cxn>
                <a:cxn ang="0">
                  <a:pos x="29" y="68"/>
                </a:cxn>
                <a:cxn ang="0">
                  <a:pos x="42" y="58"/>
                </a:cxn>
                <a:cxn ang="0">
                  <a:pos x="29" y="20"/>
                </a:cxn>
                <a:cxn ang="0">
                  <a:pos x="42" y="9"/>
                </a:cxn>
                <a:cxn ang="0">
                  <a:pos x="2" y="20"/>
                </a:cxn>
                <a:cxn ang="0">
                  <a:pos x="15" y="58"/>
                </a:cxn>
                <a:cxn ang="0">
                  <a:pos x="2" y="68"/>
                </a:cxn>
                <a:cxn ang="0">
                  <a:pos x="15" y="121"/>
                </a:cxn>
                <a:cxn ang="0">
                  <a:pos x="6" y="148"/>
                </a:cxn>
                <a:cxn ang="0">
                  <a:pos x="40" y="155"/>
                </a:cxn>
                <a:cxn ang="0">
                  <a:pos x="55" y="142"/>
                </a:cxn>
                <a:cxn ang="0">
                  <a:pos x="69" y="123"/>
                </a:cxn>
                <a:cxn ang="0">
                  <a:pos x="71" y="153"/>
                </a:cxn>
                <a:cxn ang="0">
                  <a:pos x="73" y="159"/>
                </a:cxn>
                <a:cxn ang="0">
                  <a:pos x="87" y="164"/>
                </a:cxn>
                <a:cxn ang="0">
                  <a:pos x="98" y="161"/>
                </a:cxn>
                <a:cxn ang="0">
                  <a:pos x="107" y="153"/>
                </a:cxn>
                <a:cxn ang="0">
                  <a:pos x="109" y="144"/>
                </a:cxn>
                <a:cxn ang="0">
                  <a:pos x="104" y="141"/>
                </a:cxn>
                <a:cxn ang="0">
                  <a:pos x="102" y="130"/>
                </a:cxn>
                <a:cxn ang="0">
                  <a:pos x="102" y="121"/>
                </a:cxn>
                <a:cxn ang="0">
                  <a:pos x="94" y="139"/>
                </a:cxn>
                <a:cxn ang="0">
                  <a:pos x="93" y="144"/>
                </a:cxn>
                <a:cxn ang="0">
                  <a:pos x="87" y="144"/>
                </a:cxn>
                <a:cxn ang="0">
                  <a:pos x="85" y="108"/>
                </a:cxn>
                <a:cxn ang="0">
                  <a:pos x="78" y="96"/>
                </a:cxn>
                <a:cxn ang="0">
                  <a:pos x="80" y="59"/>
                </a:cxn>
                <a:cxn ang="0">
                  <a:pos x="67" y="36"/>
                </a:cxn>
                <a:cxn ang="0">
                  <a:pos x="66" y="79"/>
                </a:cxn>
                <a:cxn ang="0">
                  <a:pos x="62" y="106"/>
                </a:cxn>
                <a:cxn ang="0">
                  <a:pos x="49" y="137"/>
                </a:cxn>
                <a:cxn ang="0">
                  <a:pos x="38" y="150"/>
                </a:cxn>
                <a:cxn ang="0">
                  <a:pos x="28" y="161"/>
                </a:cxn>
                <a:cxn ang="0">
                  <a:pos x="46" y="103"/>
                </a:cxn>
                <a:cxn ang="0">
                  <a:pos x="62" y="20"/>
                </a:cxn>
                <a:cxn ang="0">
                  <a:pos x="85" y="101"/>
                </a:cxn>
                <a:cxn ang="0">
                  <a:pos x="102" y="12"/>
                </a:cxn>
                <a:cxn ang="0">
                  <a:pos x="107" y="5"/>
                </a:cxn>
                <a:cxn ang="0">
                  <a:pos x="84" y="9"/>
                </a:cxn>
                <a:cxn ang="0">
                  <a:pos x="62" y="2"/>
                </a:cxn>
                <a:cxn ang="0">
                  <a:pos x="46" y="103"/>
                </a:cxn>
              </a:cxnLst>
              <a:rect l="0" t="0" r="r" b="b"/>
              <a:pathLst>
                <a:path w="109" h="164">
                  <a:moveTo>
                    <a:pt x="6" y="148"/>
                  </a:moveTo>
                  <a:lnTo>
                    <a:pt x="17" y="141"/>
                  </a:lnTo>
                  <a:lnTo>
                    <a:pt x="22" y="137"/>
                  </a:lnTo>
                  <a:lnTo>
                    <a:pt x="28" y="132"/>
                  </a:lnTo>
                  <a:lnTo>
                    <a:pt x="33" y="126"/>
                  </a:lnTo>
                  <a:lnTo>
                    <a:pt x="37" y="121"/>
                  </a:lnTo>
                  <a:lnTo>
                    <a:pt x="40" y="115"/>
                  </a:lnTo>
                  <a:lnTo>
                    <a:pt x="46" y="108"/>
                  </a:lnTo>
                  <a:lnTo>
                    <a:pt x="44" y="106"/>
                  </a:lnTo>
                  <a:lnTo>
                    <a:pt x="37" y="110"/>
                  </a:lnTo>
                  <a:lnTo>
                    <a:pt x="29" y="114"/>
                  </a:lnTo>
                  <a:lnTo>
                    <a:pt x="29" y="68"/>
                  </a:lnTo>
                  <a:lnTo>
                    <a:pt x="42" y="68"/>
                  </a:lnTo>
                  <a:lnTo>
                    <a:pt x="42" y="58"/>
                  </a:lnTo>
                  <a:lnTo>
                    <a:pt x="29" y="58"/>
                  </a:lnTo>
                  <a:lnTo>
                    <a:pt x="29" y="20"/>
                  </a:lnTo>
                  <a:lnTo>
                    <a:pt x="42" y="20"/>
                  </a:lnTo>
                  <a:lnTo>
                    <a:pt x="42" y="9"/>
                  </a:lnTo>
                  <a:lnTo>
                    <a:pt x="2" y="9"/>
                  </a:lnTo>
                  <a:lnTo>
                    <a:pt x="2" y="20"/>
                  </a:lnTo>
                  <a:lnTo>
                    <a:pt x="15" y="20"/>
                  </a:lnTo>
                  <a:lnTo>
                    <a:pt x="15" y="58"/>
                  </a:lnTo>
                  <a:lnTo>
                    <a:pt x="2" y="58"/>
                  </a:lnTo>
                  <a:lnTo>
                    <a:pt x="2" y="68"/>
                  </a:lnTo>
                  <a:lnTo>
                    <a:pt x="15" y="68"/>
                  </a:lnTo>
                  <a:lnTo>
                    <a:pt x="15" y="121"/>
                  </a:lnTo>
                  <a:lnTo>
                    <a:pt x="0" y="126"/>
                  </a:lnTo>
                  <a:lnTo>
                    <a:pt x="6" y="148"/>
                  </a:lnTo>
                  <a:close/>
                  <a:moveTo>
                    <a:pt x="28" y="162"/>
                  </a:moveTo>
                  <a:lnTo>
                    <a:pt x="40" y="155"/>
                  </a:lnTo>
                  <a:lnTo>
                    <a:pt x="49" y="148"/>
                  </a:lnTo>
                  <a:lnTo>
                    <a:pt x="55" y="142"/>
                  </a:lnTo>
                  <a:lnTo>
                    <a:pt x="60" y="137"/>
                  </a:lnTo>
                  <a:lnTo>
                    <a:pt x="69" y="123"/>
                  </a:lnTo>
                  <a:lnTo>
                    <a:pt x="69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3" y="159"/>
                  </a:lnTo>
                  <a:lnTo>
                    <a:pt x="80" y="162"/>
                  </a:lnTo>
                  <a:lnTo>
                    <a:pt x="87" y="164"/>
                  </a:lnTo>
                  <a:lnTo>
                    <a:pt x="93" y="162"/>
                  </a:lnTo>
                  <a:lnTo>
                    <a:pt x="98" y="161"/>
                  </a:lnTo>
                  <a:lnTo>
                    <a:pt x="104" y="157"/>
                  </a:lnTo>
                  <a:lnTo>
                    <a:pt x="107" y="153"/>
                  </a:lnTo>
                  <a:lnTo>
                    <a:pt x="109" y="146"/>
                  </a:lnTo>
                  <a:lnTo>
                    <a:pt x="109" y="144"/>
                  </a:lnTo>
                  <a:lnTo>
                    <a:pt x="105" y="142"/>
                  </a:lnTo>
                  <a:lnTo>
                    <a:pt x="104" y="141"/>
                  </a:lnTo>
                  <a:lnTo>
                    <a:pt x="104" y="137"/>
                  </a:lnTo>
                  <a:lnTo>
                    <a:pt x="102" y="130"/>
                  </a:lnTo>
                  <a:lnTo>
                    <a:pt x="104" y="121"/>
                  </a:lnTo>
                  <a:lnTo>
                    <a:pt x="102" y="121"/>
                  </a:lnTo>
                  <a:lnTo>
                    <a:pt x="98" y="130"/>
                  </a:lnTo>
                  <a:lnTo>
                    <a:pt x="94" y="139"/>
                  </a:lnTo>
                  <a:lnTo>
                    <a:pt x="94" y="142"/>
                  </a:lnTo>
                  <a:lnTo>
                    <a:pt x="93" y="144"/>
                  </a:lnTo>
                  <a:lnTo>
                    <a:pt x="89" y="144"/>
                  </a:lnTo>
                  <a:lnTo>
                    <a:pt x="87" y="144"/>
                  </a:lnTo>
                  <a:lnTo>
                    <a:pt x="85" y="141"/>
                  </a:lnTo>
                  <a:lnTo>
                    <a:pt x="85" y="108"/>
                  </a:lnTo>
                  <a:lnTo>
                    <a:pt x="76" y="108"/>
                  </a:lnTo>
                  <a:lnTo>
                    <a:pt x="78" y="96"/>
                  </a:lnTo>
                  <a:lnTo>
                    <a:pt x="80" y="79"/>
                  </a:lnTo>
                  <a:lnTo>
                    <a:pt x="80" y="59"/>
                  </a:lnTo>
                  <a:lnTo>
                    <a:pt x="80" y="36"/>
                  </a:lnTo>
                  <a:lnTo>
                    <a:pt x="67" y="36"/>
                  </a:lnTo>
                  <a:lnTo>
                    <a:pt x="67" y="5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2" y="106"/>
                  </a:lnTo>
                  <a:lnTo>
                    <a:pt x="57" y="123"/>
                  </a:lnTo>
                  <a:lnTo>
                    <a:pt x="49" y="137"/>
                  </a:lnTo>
                  <a:lnTo>
                    <a:pt x="44" y="142"/>
                  </a:lnTo>
                  <a:lnTo>
                    <a:pt x="38" y="150"/>
                  </a:lnTo>
                  <a:lnTo>
                    <a:pt x="33" y="155"/>
                  </a:lnTo>
                  <a:lnTo>
                    <a:pt x="28" y="161"/>
                  </a:lnTo>
                  <a:lnTo>
                    <a:pt x="28" y="162"/>
                  </a:lnTo>
                  <a:close/>
                  <a:moveTo>
                    <a:pt x="46" y="103"/>
                  </a:moveTo>
                  <a:lnTo>
                    <a:pt x="62" y="103"/>
                  </a:lnTo>
                  <a:lnTo>
                    <a:pt x="62" y="20"/>
                  </a:lnTo>
                  <a:lnTo>
                    <a:pt x="85" y="20"/>
                  </a:lnTo>
                  <a:lnTo>
                    <a:pt x="85" y="101"/>
                  </a:lnTo>
                  <a:lnTo>
                    <a:pt x="102" y="101"/>
                  </a:lnTo>
                  <a:lnTo>
                    <a:pt x="102" y="12"/>
                  </a:lnTo>
                  <a:lnTo>
                    <a:pt x="105" y="9"/>
                  </a:lnTo>
                  <a:lnTo>
                    <a:pt x="107" y="5"/>
                  </a:lnTo>
                  <a:lnTo>
                    <a:pt x="89" y="0"/>
                  </a:lnTo>
                  <a:lnTo>
                    <a:pt x="84" y="9"/>
                  </a:lnTo>
                  <a:lnTo>
                    <a:pt x="62" y="9"/>
                  </a:lnTo>
                  <a:lnTo>
                    <a:pt x="62" y="2"/>
                  </a:lnTo>
                  <a:lnTo>
                    <a:pt x="46" y="2"/>
                  </a:lnTo>
                  <a:lnTo>
                    <a:pt x="46" y="1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8" name="Freeform 70"/>
            <p:cNvSpPr>
              <a:spLocks noChangeAspect="1" noEditPoints="1"/>
            </p:cNvSpPr>
            <p:nvPr/>
          </p:nvSpPr>
          <p:spPr bwMode="auto">
            <a:xfrm>
              <a:off x="1796" y="1064"/>
              <a:ext cx="110" cy="161"/>
            </a:xfrm>
            <a:custGeom>
              <a:avLst/>
              <a:gdLst/>
              <a:ahLst/>
              <a:cxnLst>
                <a:cxn ang="0">
                  <a:pos x="14" y="40"/>
                </a:cxn>
                <a:cxn ang="0">
                  <a:pos x="34" y="14"/>
                </a:cxn>
                <a:cxn ang="0">
                  <a:pos x="18" y="0"/>
                </a:cxn>
                <a:cxn ang="0">
                  <a:pos x="10" y="27"/>
                </a:cxn>
                <a:cxn ang="0">
                  <a:pos x="0" y="49"/>
                </a:cxn>
                <a:cxn ang="0">
                  <a:pos x="3" y="49"/>
                </a:cxn>
                <a:cxn ang="0">
                  <a:pos x="12" y="41"/>
                </a:cxn>
                <a:cxn ang="0">
                  <a:pos x="30" y="162"/>
                </a:cxn>
                <a:cxn ang="0">
                  <a:pos x="36" y="45"/>
                </a:cxn>
                <a:cxn ang="0">
                  <a:pos x="54" y="58"/>
                </a:cxn>
                <a:cxn ang="0">
                  <a:pos x="59" y="112"/>
                </a:cxn>
                <a:cxn ang="0">
                  <a:pos x="63" y="132"/>
                </a:cxn>
                <a:cxn ang="0">
                  <a:pos x="68" y="144"/>
                </a:cxn>
                <a:cxn ang="0">
                  <a:pos x="77" y="155"/>
                </a:cxn>
                <a:cxn ang="0">
                  <a:pos x="85" y="161"/>
                </a:cxn>
                <a:cxn ang="0">
                  <a:pos x="94" y="162"/>
                </a:cxn>
                <a:cxn ang="0">
                  <a:pos x="99" y="161"/>
                </a:cxn>
                <a:cxn ang="0">
                  <a:pos x="106" y="152"/>
                </a:cxn>
                <a:cxn ang="0">
                  <a:pos x="110" y="142"/>
                </a:cxn>
                <a:cxn ang="0">
                  <a:pos x="106" y="139"/>
                </a:cxn>
                <a:cxn ang="0">
                  <a:pos x="103" y="137"/>
                </a:cxn>
                <a:cxn ang="0">
                  <a:pos x="101" y="132"/>
                </a:cxn>
                <a:cxn ang="0">
                  <a:pos x="103" y="117"/>
                </a:cxn>
                <a:cxn ang="0">
                  <a:pos x="97" y="128"/>
                </a:cxn>
                <a:cxn ang="0">
                  <a:pos x="94" y="139"/>
                </a:cxn>
                <a:cxn ang="0">
                  <a:pos x="88" y="139"/>
                </a:cxn>
                <a:cxn ang="0">
                  <a:pos x="83" y="132"/>
                </a:cxn>
                <a:cxn ang="0">
                  <a:pos x="79" y="121"/>
                </a:cxn>
                <a:cxn ang="0">
                  <a:pos x="76" y="105"/>
                </a:cxn>
                <a:cxn ang="0">
                  <a:pos x="74" y="83"/>
                </a:cxn>
                <a:cxn ang="0">
                  <a:pos x="72" y="56"/>
                </a:cxn>
                <a:cxn ang="0">
                  <a:pos x="110" y="41"/>
                </a:cxn>
                <a:cxn ang="0">
                  <a:pos x="72" y="0"/>
                </a:cxn>
                <a:cxn ang="0">
                  <a:pos x="54" y="45"/>
                </a:cxn>
                <a:cxn ang="0">
                  <a:pos x="76" y="3"/>
                </a:cxn>
                <a:cxn ang="0">
                  <a:pos x="83" y="12"/>
                </a:cxn>
                <a:cxn ang="0">
                  <a:pos x="88" y="31"/>
                </a:cxn>
                <a:cxn ang="0">
                  <a:pos x="94" y="36"/>
                </a:cxn>
                <a:cxn ang="0">
                  <a:pos x="99" y="38"/>
                </a:cxn>
                <a:cxn ang="0">
                  <a:pos x="103" y="32"/>
                </a:cxn>
                <a:cxn ang="0">
                  <a:pos x="103" y="21"/>
                </a:cxn>
                <a:cxn ang="0">
                  <a:pos x="97" y="12"/>
                </a:cxn>
                <a:cxn ang="0">
                  <a:pos x="86" y="5"/>
                </a:cxn>
                <a:cxn ang="0">
                  <a:pos x="76" y="3"/>
                </a:cxn>
              </a:cxnLst>
              <a:rect l="0" t="0" r="r" b="b"/>
              <a:pathLst>
                <a:path w="110" h="162">
                  <a:moveTo>
                    <a:pt x="30" y="40"/>
                  </a:moveTo>
                  <a:lnTo>
                    <a:pt x="14" y="40"/>
                  </a:lnTo>
                  <a:lnTo>
                    <a:pt x="25" y="27"/>
                  </a:lnTo>
                  <a:lnTo>
                    <a:pt x="34" y="14"/>
                  </a:lnTo>
                  <a:lnTo>
                    <a:pt x="39" y="0"/>
                  </a:lnTo>
                  <a:lnTo>
                    <a:pt x="18" y="0"/>
                  </a:lnTo>
                  <a:lnTo>
                    <a:pt x="16" y="14"/>
                  </a:lnTo>
                  <a:lnTo>
                    <a:pt x="10" y="27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49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2" y="162"/>
                  </a:lnTo>
                  <a:lnTo>
                    <a:pt x="30" y="162"/>
                  </a:lnTo>
                  <a:lnTo>
                    <a:pt x="30" y="40"/>
                  </a:lnTo>
                  <a:close/>
                  <a:moveTo>
                    <a:pt x="36" y="45"/>
                  </a:moveTo>
                  <a:lnTo>
                    <a:pt x="36" y="58"/>
                  </a:lnTo>
                  <a:lnTo>
                    <a:pt x="54" y="58"/>
                  </a:lnTo>
                  <a:lnTo>
                    <a:pt x="56" y="88"/>
                  </a:lnTo>
                  <a:lnTo>
                    <a:pt x="59" y="112"/>
                  </a:lnTo>
                  <a:lnTo>
                    <a:pt x="61" y="123"/>
                  </a:lnTo>
                  <a:lnTo>
                    <a:pt x="63" y="132"/>
                  </a:lnTo>
                  <a:lnTo>
                    <a:pt x="66" y="139"/>
                  </a:lnTo>
                  <a:lnTo>
                    <a:pt x="68" y="144"/>
                  </a:lnTo>
                  <a:lnTo>
                    <a:pt x="72" y="150"/>
                  </a:lnTo>
                  <a:lnTo>
                    <a:pt x="77" y="155"/>
                  </a:lnTo>
                  <a:lnTo>
                    <a:pt x="81" y="159"/>
                  </a:lnTo>
                  <a:lnTo>
                    <a:pt x="85" y="161"/>
                  </a:lnTo>
                  <a:lnTo>
                    <a:pt x="88" y="162"/>
                  </a:lnTo>
                  <a:lnTo>
                    <a:pt x="94" y="162"/>
                  </a:lnTo>
                  <a:lnTo>
                    <a:pt x="95" y="162"/>
                  </a:lnTo>
                  <a:lnTo>
                    <a:pt x="99" y="161"/>
                  </a:lnTo>
                  <a:lnTo>
                    <a:pt x="104" y="155"/>
                  </a:lnTo>
                  <a:lnTo>
                    <a:pt x="106" y="152"/>
                  </a:lnTo>
                  <a:lnTo>
                    <a:pt x="108" y="150"/>
                  </a:lnTo>
                  <a:lnTo>
                    <a:pt x="110" y="142"/>
                  </a:lnTo>
                  <a:lnTo>
                    <a:pt x="108" y="141"/>
                  </a:lnTo>
                  <a:lnTo>
                    <a:pt x="106" y="139"/>
                  </a:lnTo>
                  <a:lnTo>
                    <a:pt x="104" y="139"/>
                  </a:lnTo>
                  <a:lnTo>
                    <a:pt x="103" y="137"/>
                  </a:lnTo>
                  <a:lnTo>
                    <a:pt x="103" y="135"/>
                  </a:lnTo>
                  <a:lnTo>
                    <a:pt x="101" y="132"/>
                  </a:lnTo>
                  <a:lnTo>
                    <a:pt x="103" y="12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7" y="128"/>
                  </a:lnTo>
                  <a:lnTo>
                    <a:pt x="95" y="135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88" y="139"/>
                  </a:lnTo>
                  <a:lnTo>
                    <a:pt x="86" y="135"/>
                  </a:lnTo>
                  <a:lnTo>
                    <a:pt x="83" y="132"/>
                  </a:lnTo>
                  <a:lnTo>
                    <a:pt x="81" y="126"/>
                  </a:lnTo>
                  <a:lnTo>
                    <a:pt x="79" y="121"/>
                  </a:lnTo>
                  <a:lnTo>
                    <a:pt x="77" y="114"/>
                  </a:lnTo>
                  <a:lnTo>
                    <a:pt x="76" y="105"/>
                  </a:lnTo>
                  <a:lnTo>
                    <a:pt x="74" y="94"/>
                  </a:lnTo>
                  <a:lnTo>
                    <a:pt x="74" y="83"/>
                  </a:lnTo>
                  <a:lnTo>
                    <a:pt x="72" y="70"/>
                  </a:lnTo>
                  <a:lnTo>
                    <a:pt x="72" y="56"/>
                  </a:lnTo>
                  <a:lnTo>
                    <a:pt x="110" y="54"/>
                  </a:lnTo>
                  <a:lnTo>
                    <a:pt x="110" y="41"/>
                  </a:lnTo>
                  <a:lnTo>
                    <a:pt x="72" y="43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45"/>
                  </a:lnTo>
                  <a:lnTo>
                    <a:pt x="36" y="45"/>
                  </a:lnTo>
                  <a:close/>
                  <a:moveTo>
                    <a:pt x="76" y="3"/>
                  </a:moveTo>
                  <a:lnTo>
                    <a:pt x="79" y="7"/>
                  </a:lnTo>
                  <a:lnTo>
                    <a:pt x="83" y="12"/>
                  </a:lnTo>
                  <a:lnTo>
                    <a:pt x="86" y="25"/>
                  </a:lnTo>
                  <a:lnTo>
                    <a:pt x="88" y="31"/>
                  </a:lnTo>
                  <a:lnTo>
                    <a:pt x="90" y="34"/>
                  </a:lnTo>
                  <a:lnTo>
                    <a:pt x="94" y="36"/>
                  </a:lnTo>
                  <a:lnTo>
                    <a:pt x="95" y="38"/>
                  </a:lnTo>
                  <a:lnTo>
                    <a:pt x="99" y="38"/>
                  </a:lnTo>
                  <a:lnTo>
                    <a:pt x="101" y="34"/>
                  </a:lnTo>
                  <a:lnTo>
                    <a:pt x="103" y="32"/>
                  </a:lnTo>
                  <a:lnTo>
                    <a:pt x="104" y="27"/>
                  </a:lnTo>
                  <a:lnTo>
                    <a:pt x="103" y="21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2" y="9"/>
                  </a:lnTo>
                  <a:lnTo>
                    <a:pt x="86" y="5"/>
                  </a:lnTo>
                  <a:lnTo>
                    <a:pt x="77" y="2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19" name="Freeform 71"/>
            <p:cNvSpPr>
              <a:spLocks noChangeAspect="1" noEditPoints="1"/>
            </p:cNvSpPr>
            <p:nvPr/>
          </p:nvSpPr>
          <p:spPr bwMode="auto">
            <a:xfrm>
              <a:off x="1942" y="1064"/>
              <a:ext cx="108" cy="161"/>
            </a:xfrm>
            <a:custGeom>
              <a:avLst/>
              <a:gdLst/>
              <a:ahLst/>
              <a:cxnLst>
                <a:cxn ang="0">
                  <a:pos x="22" y="119"/>
                </a:cxn>
                <a:cxn ang="0">
                  <a:pos x="22" y="130"/>
                </a:cxn>
                <a:cxn ang="0">
                  <a:pos x="78" y="130"/>
                </a:cxn>
                <a:cxn ang="0">
                  <a:pos x="78" y="119"/>
                </a:cxn>
                <a:cxn ang="0">
                  <a:pos x="58" y="119"/>
                </a:cxn>
                <a:cxn ang="0">
                  <a:pos x="58" y="76"/>
                </a:cxn>
                <a:cxn ang="0">
                  <a:pos x="78" y="76"/>
                </a:cxn>
                <a:cxn ang="0">
                  <a:pos x="78" y="65"/>
                </a:cxn>
                <a:cxn ang="0">
                  <a:pos x="58" y="65"/>
                </a:cxn>
                <a:cxn ang="0">
                  <a:pos x="58" y="45"/>
                </a:cxn>
                <a:cxn ang="0">
                  <a:pos x="78" y="45"/>
                </a:cxn>
                <a:cxn ang="0">
                  <a:pos x="78" y="34"/>
                </a:cxn>
                <a:cxn ang="0">
                  <a:pos x="22" y="34"/>
                </a:cxn>
                <a:cxn ang="0">
                  <a:pos x="22" y="45"/>
                </a:cxn>
                <a:cxn ang="0">
                  <a:pos x="42" y="45"/>
                </a:cxn>
                <a:cxn ang="0">
                  <a:pos x="42" y="65"/>
                </a:cxn>
                <a:cxn ang="0">
                  <a:pos x="24" y="65"/>
                </a:cxn>
                <a:cxn ang="0">
                  <a:pos x="24" y="76"/>
                </a:cxn>
                <a:cxn ang="0">
                  <a:pos x="42" y="76"/>
                </a:cxn>
                <a:cxn ang="0">
                  <a:pos x="42" y="119"/>
                </a:cxn>
                <a:cxn ang="0">
                  <a:pos x="22" y="119"/>
                </a:cxn>
                <a:cxn ang="0">
                  <a:pos x="60" y="88"/>
                </a:cxn>
                <a:cxn ang="0">
                  <a:pos x="63" y="94"/>
                </a:cxn>
                <a:cxn ang="0">
                  <a:pos x="65" y="103"/>
                </a:cxn>
                <a:cxn ang="0">
                  <a:pos x="67" y="106"/>
                </a:cxn>
                <a:cxn ang="0">
                  <a:pos x="69" y="110"/>
                </a:cxn>
                <a:cxn ang="0">
                  <a:pos x="71" y="112"/>
                </a:cxn>
                <a:cxn ang="0">
                  <a:pos x="72" y="112"/>
                </a:cxn>
                <a:cxn ang="0">
                  <a:pos x="76" y="112"/>
                </a:cxn>
                <a:cxn ang="0">
                  <a:pos x="78" y="110"/>
                </a:cxn>
                <a:cxn ang="0">
                  <a:pos x="78" y="108"/>
                </a:cxn>
                <a:cxn ang="0">
                  <a:pos x="80" y="105"/>
                </a:cxn>
                <a:cxn ang="0">
                  <a:pos x="78" y="101"/>
                </a:cxn>
                <a:cxn ang="0">
                  <a:pos x="76" y="97"/>
                </a:cxn>
                <a:cxn ang="0">
                  <a:pos x="74" y="94"/>
                </a:cxn>
                <a:cxn ang="0">
                  <a:pos x="69" y="90"/>
                </a:cxn>
                <a:cxn ang="0">
                  <a:pos x="62" y="87"/>
                </a:cxn>
                <a:cxn ang="0">
                  <a:pos x="60" y="88"/>
                </a:cxn>
                <a:cxn ang="0">
                  <a:pos x="0" y="162"/>
                </a:cxn>
                <a:cxn ang="0">
                  <a:pos x="18" y="162"/>
                </a:cxn>
                <a:cxn ang="0">
                  <a:pos x="18" y="155"/>
                </a:cxn>
                <a:cxn ang="0">
                  <a:pos x="83" y="155"/>
                </a:cxn>
                <a:cxn ang="0">
                  <a:pos x="83" y="162"/>
                </a:cxn>
                <a:cxn ang="0">
                  <a:pos x="101" y="162"/>
                </a:cxn>
                <a:cxn ang="0">
                  <a:pos x="101" y="14"/>
                </a:cxn>
                <a:cxn ang="0">
                  <a:pos x="107" y="5"/>
                </a:cxn>
                <a:cxn ang="0">
                  <a:pos x="89" y="0"/>
                </a:cxn>
                <a:cxn ang="0">
                  <a:pos x="83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8" y="142"/>
                </a:cxn>
                <a:cxn ang="0">
                  <a:pos x="18" y="20"/>
                </a:cxn>
                <a:cxn ang="0">
                  <a:pos x="83" y="20"/>
                </a:cxn>
                <a:cxn ang="0">
                  <a:pos x="83" y="142"/>
                </a:cxn>
                <a:cxn ang="0">
                  <a:pos x="18" y="142"/>
                </a:cxn>
              </a:cxnLst>
              <a:rect l="0" t="0" r="r" b="b"/>
              <a:pathLst>
                <a:path w="107" h="162">
                  <a:moveTo>
                    <a:pt x="22" y="119"/>
                  </a:moveTo>
                  <a:lnTo>
                    <a:pt x="22" y="130"/>
                  </a:lnTo>
                  <a:lnTo>
                    <a:pt x="78" y="130"/>
                  </a:lnTo>
                  <a:lnTo>
                    <a:pt x="78" y="119"/>
                  </a:lnTo>
                  <a:lnTo>
                    <a:pt x="58" y="119"/>
                  </a:lnTo>
                  <a:lnTo>
                    <a:pt x="58" y="76"/>
                  </a:lnTo>
                  <a:lnTo>
                    <a:pt x="78" y="76"/>
                  </a:lnTo>
                  <a:lnTo>
                    <a:pt x="78" y="65"/>
                  </a:lnTo>
                  <a:lnTo>
                    <a:pt x="58" y="65"/>
                  </a:lnTo>
                  <a:lnTo>
                    <a:pt x="58" y="45"/>
                  </a:lnTo>
                  <a:lnTo>
                    <a:pt x="78" y="45"/>
                  </a:lnTo>
                  <a:lnTo>
                    <a:pt x="78" y="34"/>
                  </a:lnTo>
                  <a:lnTo>
                    <a:pt x="22" y="34"/>
                  </a:lnTo>
                  <a:lnTo>
                    <a:pt x="22" y="45"/>
                  </a:lnTo>
                  <a:lnTo>
                    <a:pt x="42" y="45"/>
                  </a:lnTo>
                  <a:lnTo>
                    <a:pt x="42" y="65"/>
                  </a:lnTo>
                  <a:lnTo>
                    <a:pt x="24" y="65"/>
                  </a:lnTo>
                  <a:lnTo>
                    <a:pt x="24" y="76"/>
                  </a:lnTo>
                  <a:lnTo>
                    <a:pt x="42" y="76"/>
                  </a:lnTo>
                  <a:lnTo>
                    <a:pt x="42" y="119"/>
                  </a:lnTo>
                  <a:lnTo>
                    <a:pt x="22" y="119"/>
                  </a:lnTo>
                  <a:close/>
                  <a:moveTo>
                    <a:pt x="60" y="88"/>
                  </a:moveTo>
                  <a:lnTo>
                    <a:pt x="63" y="94"/>
                  </a:lnTo>
                  <a:lnTo>
                    <a:pt x="65" y="103"/>
                  </a:lnTo>
                  <a:lnTo>
                    <a:pt x="67" y="106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78" y="108"/>
                  </a:lnTo>
                  <a:lnTo>
                    <a:pt x="80" y="105"/>
                  </a:lnTo>
                  <a:lnTo>
                    <a:pt x="78" y="101"/>
                  </a:lnTo>
                  <a:lnTo>
                    <a:pt x="76" y="97"/>
                  </a:lnTo>
                  <a:lnTo>
                    <a:pt x="74" y="94"/>
                  </a:lnTo>
                  <a:lnTo>
                    <a:pt x="69" y="90"/>
                  </a:lnTo>
                  <a:lnTo>
                    <a:pt x="62" y="87"/>
                  </a:lnTo>
                  <a:lnTo>
                    <a:pt x="60" y="88"/>
                  </a:lnTo>
                  <a:close/>
                  <a:moveTo>
                    <a:pt x="0" y="162"/>
                  </a:moveTo>
                  <a:lnTo>
                    <a:pt x="18" y="162"/>
                  </a:lnTo>
                  <a:lnTo>
                    <a:pt x="18" y="155"/>
                  </a:lnTo>
                  <a:lnTo>
                    <a:pt x="83" y="155"/>
                  </a:lnTo>
                  <a:lnTo>
                    <a:pt x="83" y="162"/>
                  </a:lnTo>
                  <a:lnTo>
                    <a:pt x="101" y="162"/>
                  </a:lnTo>
                  <a:lnTo>
                    <a:pt x="101" y="14"/>
                  </a:lnTo>
                  <a:lnTo>
                    <a:pt x="107" y="5"/>
                  </a:lnTo>
                  <a:lnTo>
                    <a:pt x="89" y="0"/>
                  </a:lnTo>
                  <a:lnTo>
                    <a:pt x="83" y="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18" y="142"/>
                  </a:moveTo>
                  <a:lnTo>
                    <a:pt x="18" y="20"/>
                  </a:lnTo>
                  <a:lnTo>
                    <a:pt x="83" y="20"/>
                  </a:lnTo>
                  <a:lnTo>
                    <a:pt x="83" y="142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0" name="Freeform 72"/>
            <p:cNvSpPr>
              <a:spLocks noChangeAspect="1" noEditPoints="1"/>
            </p:cNvSpPr>
            <p:nvPr/>
          </p:nvSpPr>
          <p:spPr bwMode="auto">
            <a:xfrm>
              <a:off x="2084" y="1064"/>
              <a:ext cx="110" cy="161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6" y="119"/>
                </a:cxn>
                <a:cxn ang="0">
                  <a:pos x="22" y="130"/>
                </a:cxn>
                <a:cxn ang="0">
                  <a:pos x="26" y="132"/>
                </a:cxn>
                <a:cxn ang="0">
                  <a:pos x="35" y="128"/>
                </a:cxn>
                <a:cxn ang="0">
                  <a:pos x="40" y="108"/>
                </a:cxn>
                <a:cxn ang="0">
                  <a:pos x="40" y="81"/>
                </a:cxn>
                <a:cxn ang="0">
                  <a:pos x="36" y="65"/>
                </a:cxn>
                <a:cxn ang="0">
                  <a:pos x="29" y="58"/>
                </a:cxn>
                <a:cxn ang="0">
                  <a:pos x="36" y="36"/>
                </a:cxn>
                <a:cxn ang="0">
                  <a:pos x="49" y="7"/>
                </a:cxn>
                <a:cxn ang="0">
                  <a:pos x="24" y="9"/>
                </a:cxn>
                <a:cxn ang="0">
                  <a:pos x="16" y="2"/>
                </a:cxn>
                <a:cxn ang="0">
                  <a:pos x="26" y="108"/>
                </a:cxn>
                <a:cxn ang="0">
                  <a:pos x="24" y="115"/>
                </a:cxn>
                <a:cxn ang="0">
                  <a:pos x="16" y="115"/>
                </a:cxn>
                <a:cxn ang="0">
                  <a:pos x="26" y="20"/>
                </a:cxn>
                <a:cxn ang="0">
                  <a:pos x="20" y="59"/>
                </a:cxn>
                <a:cxn ang="0">
                  <a:pos x="24" y="72"/>
                </a:cxn>
                <a:cxn ang="0">
                  <a:pos x="26" y="96"/>
                </a:cxn>
                <a:cxn ang="0">
                  <a:pos x="47" y="76"/>
                </a:cxn>
                <a:cxn ang="0">
                  <a:pos x="42" y="117"/>
                </a:cxn>
                <a:cxn ang="0">
                  <a:pos x="35" y="142"/>
                </a:cxn>
                <a:cxn ang="0">
                  <a:pos x="33" y="152"/>
                </a:cxn>
                <a:cxn ang="0">
                  <a:pos x="45" y="133"/>
                </a:cxn>
                <a:cxn ang="0">
                  <a:pos x="53" y="117"/>
                </a:cxn>
                <a:cxn ang="0">
                  <a:pos x="62" y="88"/>
                </a:cxn>
                <a:cxn ang="0">
                  <a:pos x="47" y="76"/>
                </a:cxn>
                <a:cxn ang="0">
                  <a:pos x="42" y="58"/>
                </a:cxn>
                <a:cxn ang="0">
                  <a:pos x="63" y="139"/>
                </a:cxn>
                <a:cxn ang="0">
                  <a:pos x="58" y="144"/>
                </a:cxn>
                <a:cxn ang="0">
                  <a:pos x="45" y="148"/>
                </a:cxn>
                <a:cxn ang="0">
                  <a:pos x="54" y="150"/>
                </a:cxn>
                <a:cxn ang="0">
                  <a:pos x="60" y="159"/>
                </a:cxn>
                <a:cxn ang="0">
                  <a:pos x="62" y="162"/>
                </a:cxn>
                <a:cxn ang="0">
                  <a:pos x="67" y="162"/>
                </a:cxn>
                <a:cxn ang="0">
                  <a:pos x="74" y="161"/>
                </a:cxn>
                <a:cxn ang="0">
                  <a:pos x="80" y="155"/>
                </a:cxn>
                <a:cxn ang="0">
                  <a:pos x="83" y="142"/>
                </a:cxn>
                <a:cxn ang="0">
                  <a:pos x="107" y="58"/>
                </a:cxn>
                <a:cxn ang="0">
                  <a:pos x="42" y="45"/>
                </a:cxn>
                <a:cxn ang="0">
                  <a:pos x="51" y="21"/>
                </a:cxn>
                <a:cxn ang="0">
                  <a:pos x="103" y="11"/>
                </a:cxn>
                <a:cxn ang="0">
                  <a:pos x="83" y="76"/>
                </a:cxn>
                <a:cxn ang="0">
                  <a:pos x="92" y="105"/>
                </a:cxn>
                <a:cxn ang="0">
                  <a:pos x="92" y="132"/>
                </a:cxn>
                <a:cxn ang="0">
                  <a:pos x="94" y="139"/>
                </a:cxn>
                <a:cxn ang="0">
                  <a:pos x="96" y="142"/>
                </a:cxn>
                <a:cxn ang="0">
                  <a:pos x="103" y="142"/>
                </a:cxn>
                <a:cxn ang="0">
                  <a:pos x="107" y="139"/>
                </a:cxn>
                <a:cxn ang="0">
                  <a:pos x="111" y="126"/>
                </a:cxn>
                <a:cxn ang="0">
                  <a:pos x="105" y="101"/>
                </a:cxn>
                <a:cxn ang="0">
                  <a:pos x="96" y="88"/>
                </a:cxn>
                <a:cxn ang="0">
                  <a:pos x="83" y="76"/>
                </a:cxn>
              </a:cxnLst>
              <a:rect l="0" t="0" r="r" b="b"/>
              <a:pathLst>
                <a:path w="111" h="162">
                  <a:moveTo>
                    <a:pt x="0" y="2"/>
                  </a:moveTo>
                  <a:lnTo>
                    <a:pt x="0" y="162"/>
                  </a:lnTo>
                  <a:lnTo>
                    <a:pt x="16" y="162"/>
                  </a:lnTo>
                  <a:lnTo>
                    <a:pt x="16" y="119"/>
                  </a:lnTo>
                  <a:lnTo>
                    <a:pt x="20" y="123"/>
                  </a:lnTo>
                  <a:lnTo>
                    <a:pt x="22" y="130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9" y="130"/>
                  </a:lnTo>
                  <a:lnTo>
                    <a:pt x="35" y="128"/>
                  </a:lnTo>
                  <a:lnTo>
                    <a:pt x="38" y="123"/>
                  </a:lnTo>
                  <a:lnTo>
                    <a:pt x="40" y="108"/>
                  </a:lnTo>
                  <a:lnTo>
                    <a:pt x="40" y="94"/>
                  </a:lnTo>
                  <a:lnTo>
                    <a:pt x="40" y="81"/>
                  </a:lnTo>
                  <a:lnTo>
                    <a:pt x="38" y="70"/>
                  </a:lnTo>
                  <a:lnTo>
                    <a:pt x="36" y="65"/>
                  </a:lnTo>
                  <a:lnTo>
                    <a:pt x="33" y="61"/>
                  </a:lnTo>
                  <a:lnTo>
                    <a:pt x="29" y="58"/>
                  </a:lnTo>
                  <a:lnTo>
                    <a:pt x="33" y="47"/>
                  </a:lnTo>
                  <a:lnTo>
                    <a:pt x="36" y="36"/>
                  </a:lnTo>
                  <a:lnTo>
                    <a:pt x="42" y="14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24" y="9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0" y="2"/>
                  </a:lnTo>
                  <a:close/>
                  <a:moveTo>
                    <a:pt x="26" y="108"/>
                  </a:moveTo>
                  <a:lnTo>
                    <a:pt x="24" y="114"/>
                  </a:lnTo>
                  <a:lnTo>
                    <a:pt x="24" y="115"/>
                  </a:lnTo>
                  <a:lnTo>
                    <a:pt x="20" y="115"/>
                  </a:lnTo>
                  <a:lnTo>
                    <a:pt x="16" y="115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24" y="36"/>
                  </a:lnTo>
                  <a:lnTo>
                    <a:pt x="20" y="59"/>
                  </a:lnTo>
                  <a:lnTo>
                    <a:pt x="22" y="65"/>
                  </a:lnTo>
                  <a:lnTo>
                    <a:pt x="24" y="72"/>
                  </a:lnTo>
                  <a:lnTo>
                    <a:pt x="24" y="83"/>
                  </a:lnTo>
                  <a:lnTo>
                    <a:pt x="26" y="96"/>
                  </a:lnTo>
                  <a:lnTo>
                    <a:pt x="26" y="108"/>
                  </a:lnTo>
                  <a:close/>
                  <a:moveTo>
                    <a:pt x="47" y="76"/>
                  </a:moveTo>
                  <a:lnTo>
                    <a:pt x="45" y="97"/>
                  </a:lnTo>
                  <a:lnTo>
                    <a:pt x="42" y="117"/>
                  </a:lnTo>
                  <a:lnTo>
                    <a:pt x="36" y="135"/>
                  </a:lnTo>
                  <a:lnTo>
                    <a:pt x="35" y="142"/>
                  </a:lnTo>
                  <a:lnTo>
                    <a:pt x="31" y="150"/>
                  </a:lnTo>
                  <a:lnTo>
                    <a:pt x="33" y="152"/>
                  </a:lnTo>
                  <a:lnTo>
                    <a:pt x="38" y="142"/>
                  </a:lnTo>
                  <a:lnTo>
                    <a:pt x="45" y="133"/>
                  </a:lnTo>
                  <a:lnTo>
                    <a:pt x="49" y="126"/>
                  </a:lnTo>
                  <a:lnTo>
                    <a:pt x="53" y="117"/>
                  </a:lnTo>
                  <a:lnTo>
                    <a:pt x="58" y="99"/>
                  </a:lnTo>
                  <a:lnTo>
                    <a:pt x="62" y="88"/>
                  </a:lnTo>
                  <a:lnTo>
                    <a:pt x="63" y="76"/>
                  </a:lnTo>
                  <a:lnTo>
                    <a:pt x="47" y="76"/>
                  </a:lnTo>
                  <a:close/>
                  <a:moveTo>
                    <a:pt x="42" y="45"/>
                  </a:moveTo>
                  <a:lnTo>
                    <a:pt x="42" y="58"/>
                  </a:lnTo>
                  <a:lnTo>
                    <a:pt x="63" y="58"/>
                  </a:lnTo>
                  <a:lnTo>
                    <a:pt x="63" y="139"/>
                  </a:lnTo>
                  <a:lnTo>
                    <a:pt x="63" y="144"/>
                  </a:lnTo>
                  <a:lnTo>
                    <a:pt x="58" y="144"/>
                  </a:lnTo>
                  <a:lnTo>
                    <a:pt x="45" y="144"/>
                  </a:lnTo>
                  <a:lnTo>
                    <a:pt x="45" y="148"/>
                  </a:lnTo>
                  <a:lnTo>
                    <a:pt x="51" y="148"/>
                  </a:lnTo>
                  <a:lnTo>
                    <a:pt x="54" y="150"/>
                  </a:lnTo>
                  <a:lnTo>
                    <a:pt x="58" y="153"/>
                  </a:lnTo>
                  <a:lnTo>
                    <a:pt x="60" y="159"/>
                  </a:lnTo>
                  <a:lnTo>
                    <a:pt x="60" y="161"/>
                  </a:lnTo>
                  <a:lnTo>
                    <a:pt x="62" y="162"/>
                  </a:lnTo>
                  <a:lnTo>
                    <a:pt x="63" y="162"/>
                  </a:lnTo>
                  <a:lnTo>
                    <a:pt x="67" y="162"/>
                  </a:lnTo>
                  <a:lnTo>
                    <a:pt x="69" y="162"/>
                  </a:lnTo>
                  <a:lnTo>
                    <a:pt x="74" y="161"/>
                  </a:lnTo>
                  <a:lnTo>
                    <a:pt x="78" y="159"/>
                  </a:lnTo>
                  <a:lnTo>
                    <a:pt x="80" y="155"/>
                  </a:lnTo>
                  <a:lnTo>
                    <a:pt x="82" y="153"/>
                  </a:lnTo>
                  <a:lnTo>
                    <a:pt x="83" y="142"/>
                  </a:lnTo>
                  <a:lnTo>
                    <a:pt x="83" y="58"/>
                  </a:lnTo>
                  <a:lnTo>
                    <a:pt x="107" y="58"/>
                  </a:lnTo>
                  <a:lnTo>
                    <a:pt x="107" y="45"/>
                  </a:lnTo>
                  <a:lnTo>
                    <a:pt x="42" y="45"/>
                  </a:lnTo>
                  <a:close/>
                  <a:moveTo>
                    <a:pt x="51" y="11"/>
                  </a:moveTo>
                  <a:lnTo>
                    <a:pt x="51" y="21"/>
                  </a:lnTo>
                  <a:lnTo>
                    <a:pt x="103" y="21"/>
                  </a:lnTo>
                  <a:lnTo>
                    <a:pt x="103" y="11"/>
                  </a:lnTo>
                  <a:lnTo>
                    <a:pt x="51" y="11"/>
                  </a:lnTo>
                  <a:close/>
                  <a:moveTo>
                    <a:pt x="83" y="76"/>
                  </a:moveTo>
                  <a:lnTo>
                    <a:pt x="91" y="96"/>
                  </a:lnTo>
                  <a:lnTo>
                    <a:pt x="92" y="105"/>
                  </a:lnTo>
                  <a:lnTo>
                    <a:pt x="92" y="112"/>
                  </a:lnTo>
                  <a:lnTo>
                    <a:pt x="92" y="132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6" y="141"/>
                  </a:lnTo>
                  <a:lnTo>
                    <a:pt x="96" y="142"/>
                  </a:lnTo>
                  <a:lnTo>
                    <a:pt x="100" y="142"/>
                  </a:lnTo>
                  <a:lnTo>
                    <a:pt x="103" y="142"/>
                  </a:lnTo>
                  <a:lnTo>
                    <a:pt x="105" y="141"/>
                  </a:lnTo>
                  <a:lnTo>
                    <a:pt x="107" y="139"/>
                  </a:lnTo>
                  <a:lnTo>
                    <a:pt x="109" y="133"/>
                  </a:lnTo>
                  <a:lnTo>
                    <a:pt x="111" y="126"/>
                  </a:lnTo>
                  <a:lnTo>
                    <a:pt x="109" y="115"/>
                  </a:lnTo>
                  <a:lnTo>
                    <a:pt x="105" y="101"/>
                  </a:lnTo>
                  <a:lnTo>
                    <a:pt x="101" y="96"/>
                  </a:lnTo>
                  <a:lnTo>
                    <a:pt x="96" y="88"/>
                  </a:lnTo>
                  <a:lnTo>
                    <a:pt x="85" y="74"/>
                  </a:lnTo>
                  <a:lnTo>
                    <a:pt x="83" y="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1" name="Freeform 73"/>
            <p:cNvSpPr>
              <a:spLocks noChangeAspect="1"/>
            </p:cNvSpPr>
            <p:nvPr/>
          </p:nvSpPr>
          <p:spPr bwMode="auto">
            <a:xfrm>
              <a:off x="2226" y="1062"/>
              <a:ext cx="108" cy="163"/>
            </a:xfrm>
            <a:custGeom>
              <a:avLst/>
              <a:gdLst/>
              <a:ahLst/>
              <a:cxnLst>
                <a:cxn ang="0">
                  <a:pos x="109" y="38"/>
                </a:cxn>
                <a:cxn ang="0">
                  <a:pos x="109" y="25"/>
                </a:cxn>
                <a:cxn ang="0">
                  <a:pos x="62" y="25"/>
                </a:cxn>
                <a:cxn ang="0">
                  <a:pos x="64" y="23"/>
                </a:cxn>
                <a:cxn ang="0">
                  <a:pos x="65" y="20"/>
                </a:cxn>
                <a:cxn ang="0">
                  <a:pos x="67" y="14"/>
                </a:cxn>
                <a:cxn ang="0">
                  <a:pos x="65" y="11"/>
                </a:cxn>
                <a:cxn ang="0">
                  <a:pos x="62" y="7"/>
                </a:cxn>
                <a:cxn ang="0">
                  <a:pos x="58" y="4"/>
                </a:cxn>
                <a:cxn ang="0">
                  <a:pos x="55" y="2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42" y="5"/>
                </a:cxn>
                <a:cxn ang="0">
                  <a:pos x="44" y="7"/>
                </a:cxn>
                <a:cxn ang="0">
                  <a:pos x="46" y="14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49" y="25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46" y="38"/>
                </a:cxn>
                <a:cxn ang="0">
                  <a:pos x="46" y="58"/>
                </a:cxn>
                <a:cxn ang="0">
                  <a:pos x="31" y="58"/>
                </a:cxn>
                <a:cxn ang="0">
                  <a:pos x="31" y="52"/>
                </a:cxn>
                <a:cxn ang="0">
                  <a:pos x="13" y="52"/>
                </a:cxn>
                <a:cxn ang="0">
                  <a:pos x="13" y="141"/>
                </a:cxn>
                <a:cxn ang="0">
                  <a:pos x="31" y="141"/>
                </a:cxn>
                <a:cxn ang="0">
                  <a:pos x="31" y="70"/>
                </a:cxn>
                <a:cxn ang="0">
                  <a:pos x="46" y="70"/>
                </a:cxn>
                <a:cxn ang="0">
                  <a:pos x="46" y="164"/>
                </a:cxn>
                <a:cxn ang="0">
                  <a:pos x="65" y="164"/>
                </a:cxn>
                <a:cxn ang="0">
                  <a:pos x="65" y="70"/>
                </a:cxn>
                <a:cxn ang="0">
                  <a:pos x="80" y="70"/>
                </a:cxn>
                <a:cxn ang="0">
                  <a:pos x="80" y="121"/>
                </a:cxn>
                <a:cxn ang="0">
                  <a:pos x="80" y="125"/>
                </a:cxn>
                <a:cxn ang="0">
                  <a:pos x="78" y="126"/>
                </a:cxn>
                <a:cxn ang="0">
                  <a:pos x="74" y="126"/>
                </a:cxn>
                <a:cxn ang="0">
                  <a:pos x="65" y="126"/>
                </a:cxn>
                <a:cxn ang="0">
                  <a:pos x="65" y="128"/>
                </a:cxn>
                <a:cxn ang="0">
                  <a:pos x="71" y="130"/>
                </a:cxn>
                <a:cxn ang="0">
                  <a:pos x="73" y="132"/>
                </a:cxn>
                <a:cxn ang="0">
                  <a:pos x="76" y="135"/>
                </a:cxn>
                <a:cxn ang="0">
                  <a:pos x="76" y="139"/>
                </a:cxn>
                <a:cxn ang="0">
                  <a:pos x="76" y="143"/>
                </a:cxn>
                <a:cxn ang="0">
                  <a:pos x="80" y="144"/>
                </a:cxn>
                <a:cxn ang="0">
                  <a:pos x="85" y="144"/>
                </a:cxn>
                <a:cxn ang="0">
                  <a:pos x="91" y="143"/>
                </a:cxn>
                <a:cxn ang="0">
                  <a:pos x="93" y="143"/>
                </a:cxn>
                <a:cxn ang="0">
                  <a:pos x="94" y="139"/>
                </a:cxn>
                <a:cxn ang="0">
                  <a:pos x="96" y="137"/>
                </a:cxn>
                <a:cxn ang="0">
                  <a:pos x="98" y="135"/>
                </a:cxn>
                <a:cxn ang="0">
                  <a:pos x="98" y="132"/>
                </a:cxn>
                <a:cxn ang="0">
                  <a:pos x="98" y="65"/>
                </a:cxn>
                <a:cxn ang="0">
                  <a:pos x="103" y="56"/>
                </a:cxn>
                <a:cxn ang="0">
                  <a:pos x="85" y="51"/>
                </a:cxn>
                <a:cxn ang="0">
                  <a:pos x="80" y="58"/>
                </a:cxn>
                <a:cxn ang="0">
                  <a:pos x="65" y="58"/>
                </a:cxn>
                <a:cxn ang="0">
                  <a:pos x="65" y="38"/>
                </a:cxn>
                <a:cxn ang="0">
                  <a:pos x="109" y="38"/>
                </a:cxn>
              </a:cxnLst>
              <a:rect l="0" t="0" r="r" b="b"/>
              <a:pathLst>
                <a:path w="109" h="164">
                  <a:moveTo>
                    <a:pt x="109" y="38"/>
                  </a:moveTo>
                  <a:lnTo>
                    <a:pt x="109" y="25"/>
                  </a:lnTo>
                  <a:lnTo>
                    <a:pt x="62" y="25"/>
                  </a:lnTo>
                  <a:lnTo>
                    <a:pt x="64" y="23"/>
                  </a:lnTo>
                  <a:lnTo>
                    <a:pt x="65" y="20"/>
                  </a:lnTo>
                  <a:lnTo>
                    <a:pt x="67" y="14"/>
                  </a:lnTo>
                  <a:lnTo>
                    <a:pt x="65" y="11"/>
                  </a:lnTo>
                  <a:lnTo>
                    <a:pt x="62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46" y="38"/>
                  </a:lnTo>
                  <a:lnTo>
                    <a:pt x="46" y="58"/>
                  </a:lnTo>
                  <a:lnTo>
                    <a:pt x="31" y="58"/>
                  </a:lnTo>
                  <a:lnTo>
                    <a:pt x="31" y="52"/>
                  </a:lnTo>
                  <a:lnTo>
                    <a:pt x="13" y="52"/>
                  </a:lnTo>
                  <a:lnTo>
                    <a:pt x="13" y="141"/>
                  </a:lnTo>
                  <a:lnTo>
                    <a:pt x="31" y="141"/>
                  </a:lnTo>
                  <a:lnTo>
                    <a:pt x="31" y="70"/>
                  </a:lnTo>
                  <a:lnTo>
                    <a:pt x="46" y="70"/>
                  </a:lnTo>
                  <a:lnTo>
                    <a:pt x="46" y="164"/>
                  </a:lnTo>
                  <a:lnTo>
                    <a:pt x="65" y="164"/>
                  </a:lnTo>
                  <a:lnTo>
                    <a:pt x="65" y="70"/>
                  </a:lnTo>
                  <a:lnTo>
                    <a:pt x="80" y="70"/>
                  </a:lnTo>
                  <a:lnTo>
                    <a:pt x="80" y="121"/>
                  </a:lnTo>
                  <a:lnTo>
                    <a:pt x="80" y="125"/>
                  </a:lnTo>
                  <a:lnTo>
                    <a:pt x="78" y="126"/>
                  </a:lnTo>
                  <a:lnTo>
                    <a:pt x="74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71" y="130"/>
                  </a:lnTo>
                  <a:lnTo>
                    <a:pt x="73" y="132"/>
                  </a:lnTo>
                  <a:lnTo>
                    <a:pt x="76" y="135"/>
                  </a:lnTo>
                  <a:lnTo>
                    <a:pt x="76" y="139"/>
                  </a:lnTo>
                  <a:lnTo>
                    <a:pt x="76" y="143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1" y="143"/>
                  </a:lnTo>
                  <a:lnTo>
                    <a:pt x="93" y="143"/>
                  </a:lnTo>
                  <a:lnTo>
                    <a:pt x="94" y="139"/>
                  </a:lnTo>
                  <a:lnTo>
                    <a:pt x="96" y="137"/>
                  </a:lnTo>
                  <a:lnTo>
                    <a:pt x="98" y="135"/>
                  </a:lnTo>
                  <a:lnTo>
                    <a:pt x="98" y="132"/>
                  </a:lnTo>
                  <a:lnTo>
                    <a:pt x="98" y="65"/>
                  </a:lnTo>
                  <a:lnTo>
                    <a:pt x="103" y="56"/>
                  </a:lnTo>
                  <a:lnTo>
                    <a:pt x="85" y="51"/>
                  </a:lnTo>
                  <a:lnTo>
                    <a:pt x="80" y="58"/>
                  </a:lnTo>
                  <a:lnTo>
                    <a:pt x="65" y="58"/>
                  </a:lnTo>
                  <a:lnTo>
                    <a:pt x="65" y="38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2" name="Freeform 74"/>
            <p:cNvSpPr>
              <a:spLocks noChangeAspect="1" noEditPoints="1"/>
            </p:cNvSpPr>
            <p:nvPr/>
          </p:nvSpPr>
          <p:spPr bwMode="auto">
            <a:xfrm>
              <a:off x="2365" y="1064"/>
              <a:ext cx="115" cy="161"/>
            </a:xfrm>
            <a:custGeom>
              <a:avLst/>
              <a:gdLst/>
              <a:ahLst/>
              <a:cxnLst>
                <a:cxn ang="0">
                  <a:pos x="15" y="137"/>
                </a:cxn>
                <a:cxn ang="0">
                  <a:pos x="29" y="117"/>
                </a:cxn>
                <a:cxn ang="0">
                  <a:pos x="44" y="88"/>
                </a:cxn>
                <a:cxn ang="0">
                  <a:pos x="29" y="99"/>
                </a:cxn>
                <a:cxn ang="0">
                  <a:pos x="40" y="49"/>
                </a:cxn>
                <a:cxn ang="0">
                  <a:pos x="29" y="36"/>
                </a:cxn>
                <a:cxn ang="0">
                  <a:pos x="13" y="2"/>
                </a:cxn>
                <a:cxn ang="0">
                  <a:pos x="0" y="36"/>
                </a:cxn>
                <a:cxn ang="0">
                  <a:pos x="13" y="49"/>
                </a:cxn>
                <a:cxn ang="0">
                  <a:pos x="6" y="117"/>
                </a:cxn>
                <a:cxn ang="0">
                  <a:pos x="6" y="146"/>
                </a:cxn>
                <a:cxn ang="0">
                  <a:pos x="49" y="96"/>
                </a:cxn>
                <a:cxn ang="0">
                  <a:pos x="44" y="108"/>
                </a:cxn>
                <a:cxn ang="0">
                  <a:pos x="38" y="121"/>
                </a:cxn>
                <a:cxn ang="0">
                  <a:pos x="28" y="137"/>
                </a:cxn>
                <a:cxn ang="0">
                  <a:pos x="37" y="133"/>
                </a:cxn>
                <a:cxn ang="0">
                  <a:pos x="51" y="123"/>
                </a:cxn>
                <a:cxn ang="0">
                  <a:pos x="64" y="103"/>
                </a:cxn>
                <a:cxn ang="0">
                  <a:pos x="49" y="88"/>
                </a:cxn>
                <a:cxn ang="0">
                  <a:pos x="89" y="77"/>
                </a:cxn>
                <a:cxn ang="0">
                  <a:pos x="73" y="88"/>
                </a:cxn>
                <a:cxn ang="0">
                  <a:pos x="67" y="112"/>
                </a:cxn>
                <a:cxn ang="0">
                  <a:pos x="58" y="130"/>
                </a:cxn>
                <a:cxn ang="0">
                  <a:pos x="46" y="144"/>
                </a:cxn>
                <a:cxn ang="0">
                  <a:pos x="29" y="157"/>
                </a:cxn>
                <a:cxn ang="0">
                  <a:pos x="40" y="155"/>
                </a:cxn>
                <a:cxn ang="0">
                  <a:pos x="55" y="150"/>
                </a:cxn>
                <a:cxn ang="0">
                  <a:pos x="66" y="141"/>
                </a:cxn>
                <a:cxn ang="0">
                  <a:pos x="78" y="124"/>
                </a:cxn>
                <a:cxn ang="0">
                  <a:pos x="87" y="105"/>
                </a:cxn>
                <a:cxn ang="0">
                  <a:pos x="87" y="141"/>
                </a:cxn>
                <a:cxn ang="0">
                  <a:pos x="78" y="144"/>
                </a:cxn>
                <a:cxn ang="0">
                  <a:pos x="64" y="146"/>
                </a:cxn>
                <a:cxn ang="0">
                  <a:pos x="76" y="150"/>
                </a:cxn>
                <a:cxn ang="0">
                  <a:pos x="78" y="155"/>
                </a:cxn>
                <a:cxn ang="0">
                  <a:pos x="80" y="162"/>
                </a:cxn>
                <a:cxn ang="0">
                  <a:pos x="84" y="162"/>
                </a:cxn>
                <a:cxn ang="0">
                  <a:pos x="96" y="161"/>
                </a:cxn>
                <a:cxn ang="0">
                  <a:pos x="100" y="157"/>
                </a:cxn>
                <a:cxn ang="0">
                  <a:pos x="105" y="148"/>
                </a:cxn>
                <a:cxn ang="0">
                  <a:pos x="107" y="72"/>
                </a:cxn>
                <a:cxn ang="0">
                  <a:pos x="94" y="58"/>
                </a:cxn>
                <a:cxn ang="0">
                  <a:pos x="67" y="65"/>
                </a:cxn>
                <a:cxn ang="0">
                  <a:pos x="91" y="27"/>
                </a:cxn>
                <a:cxn ang="0">
                  <a:pos x="100" y="14"/>
                </a:cxn>
                <a:cxn ang="0">
                  <a:pos x="84" y="0"/>
                </a:cxn>
                <a:cxn ang="0">
                  <a:pos x="44" y="9"/>
                </a:cxn>
                <a:cxn ang="0">
                  <a:pos x="73" y="21"/>
                </a:cxn>
                <a:cxn ang="0">
                  <a:pos x="47" y="65"/>
                </a:cxn>
                <a:cxn ang="0">
                  <a:pos x="51" y="85"/>
                </a:cxn>
              </a:cxnLst>
              <a:rect l="0" t="0" r="r" b="b"/>
              <a:pathLst>
                <a:path w="113" h="162">
                  <a:moveTo>
                    <a:pt x="6" y="146"/>
                  </a:moveTo>
                  <a:lnTo>
                    <a:pt x="15" y="137"/>
                  </a:lnTo>
                  <a:lnTo>
                    <a:pt x="22" y="128"/>
                  </a:lnTo>
                  <a:lnTo>
                    <a:pt x="29" y="117"/>
                  </a:lnTo>
                  <a:lnTo>
                    <a:pt x="37" y="106"/>
                  </a:lnTo>
                  <a:lnTo>
                    <a:pt x="44" y="88"/>
                  </a:lnTo>
                  <a:lnTo>
                    <a:pt x="42" y="87"/>
                  </a:lnTo>
                  <a:lnTo>
                    <a:pt x="29" y="99"/>
                  </a:lnTo>
                  <a:lnTo>
                    <a:pt x="29" y="49"/>
                  </a:lnTo>
                  <a:lnTo>
                    <a:pt x="40" y="49"/>
                  </a:lnTo>
                  <a:lnTo>
                    <a:pt x="40" y="36"/>
                  </a:lnTo>
                  <a:lnTo>
                    <a:pt x="29" y="36"/>
                  </a:lnTo>
                  <a:lnTo>
                    <a:pt x="29" y="2"/>
                  </a:lnTo>
                  <a:lnTo>
                    <a:pt x="13" y="2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49"/>
                  </a:lnTo>
                  <a:lnTo>
                    <a:pt x="13" y="49"/>
                  </a:lnTo>
                  <a:lnTo>
                    <a:pt x="13" y="112"/>
                  </a:lnTo>
                  <a:lnTo>
                    <a:pt x="6" y="117"/>
                  </a:lnTo>
                  <a:lnTo>
                    <a:pt x="0" y="121"/>
                  </a:lnTo>
                  <a:lnTo>
                    <a:pt x="6" y="146"/>
                  </a:lnTo>
                  <a:close/>
                  <a:moveTo>
                    <a:pt x="49" y="88"/>
                  </a:moveTo>
                  <a:lnTo>
                    <a:pt x="49" y="96"/>
                  </a:lnTo>
                  <a:lnTo>
                    <a:pt x="47" y="103"/>
                  </a:lnTo>
                  <a:lnTo>
                    <a:pt x="44" y="108"/>
                  </a:lnTo>
                  <a:lnTo>
                    <a:pt x="42" y="115"/>
                  </a:lnTo>
                  <a:lnTo>
                    <a:pt x="38" y="121"/>
                  </a:lnTo>
                  <a:lnTo>
                    <a:pt x="35" y="126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37" y="133"/>
                  </a:lnTo>
                  <a:lnTo>
                    <a:pt x="44" y="128"/>
                  </a:lnTo>
                  <a:lnTo>
                    <a:pt x="51" y="123"/>
                  </a:lnTo>
                  <a:lnTo>
                    <a:pt x="56" y="115"/>
                  </a:lnTo>
                  <a:lnTo>
                    <a:pt x="64" y="103"/>
                  </a:lnTo>
                  <a:lnTo>
                    <a:pt x="69" y="88"/>
                  </a:lnTo>
                  <a:lnTo>
                    <a:pt x="49" y="88"/>
                  </a:lnTo>
                  <a:close/>
                  <a:moveTo>
                    <a:pt x="60" y="77"/>
                  </a:moveTo>
                  <a:lnTo>
                    <a:pt x="89" y="77"/>
                  </a:lnTo>
                  <a:lnTo>
                    <a:pt x="89" y="88"/>
                  </a:lnTo>
                  <a:lnTo>
                    <a:pt x="73" y="88"/>
                  </a:lnTo>
                  <a:lnTo>
                    <a:pt x="69" y="101"/>
                  </a:lnTo>
                  <a:lnTo>
                    <a:pt x="67" y="112"/>
                  </a:lnTo>
                  <a:lnTo>
                    <a:pt x="62" y="121"/>
                  </a:lnTo>
                  <a:lnTo>
                    <a:pt x="58" y="130"/>
                  </a:lnTo>
                  <a:lnTo>
                    <a:pt x="51" y="137"/>
                  </a:lnTo>
                  <a:lnTo>
                    <a:pt x="46" y="144"/>
                  </a:lnTo>
                  <a:lnTo>
                    <a:pt x="38" y="152"/>
                  </a:lnTo>
                  <a:lnTo>
                    <a:pt x="29" y="157"/>
                  </a:lnTo>
                  <a:lnTo>
                    <a:pt x="31" y="159"/>
                  </a:lnTo>
                  <a:lnTo>
                    <a:pt x="40" y="155"/>
                  </a:lnTo>
                  <a:lnTo>
                    <a:pt x="49" y="152"/>
                  </a:lnTo>
                  <a:lnTo>
                    <a:pt x="55" y="150"/>
                  </a:lnTo>
                  <a:lnTo>
                    <a:pt x="58" y="146"/>
                  </a:lnTo>
                  <a:lnTo>
                    <a:pt x="66" y="141"/>
                  </a:lnTo>
                  <a:lnTo>
                    <a:pt x="73" y="133"/>
                  </a:lnTo>
                  <a:lnTo>
                    <a:pt x="78" y="124"/>
                  </a:lnTo>
                  <a:lnTo>
                    <a:pt x="84" y="115"/>
                  </a:lnTo>
                  <a:lnTo>
                    <a:pt x="87" y="105"/>
                  </a:lnTo>
                  <a:lnTo>
                    <a:pt x="87" y="139"/>
                  </a:lnTo>
                  <a:lnTo>
                    <a:pt x="87" y="141"/>
                  </a:lnTo>
                  <a:lnTo>
                    <a:pt x="85" y="142"/>
                  </a:lnTo>
                  <a:lnTo>
                    <a:pt x="78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8" y="152"/>
                  </a:lnTo>
                  <a:lnTo>
                    <a:pt x="78" y="155"/>
                  </a:lnTo>
                  <a:lnTo>
                    <a:pt x="80" y="159"/>
                  </a:lnTo>
                  <a:lnTo>
                    <a:pt x="80" y="162"/>
                  </a:lnTo>
                  <a:lnTo>
                    <a:pt x="82" y="162"/>
                  </a:lnTo>
                  <a:lnTo>
                    <a:pt x="84" y="162"/>
                  </a:lnTo>
                  <a:lnTo>
                    <a:pt x="89" y="162"/>
                  </a:lnTo>
                  <a:lnTo>
                    <a:pt x="96" y="161"/>
                  </a:lnTo>
                  <a:lnTo>
                    <a:pt x="96" y="159"/>
                  </a:lnTo>
                  <a:lnTo>
                    <a:pt x="100" y="157"/>
                  </a:lnTo>
                  <a:lnTo>
                    <a:pt x="104" y="153"/>
                  </a:lnTo>
                  <a:lnTo>
                    <a:pt x="105" y="148"/>
                  </a:lnTo>
                  <a:lnTo>
                    <a:pt x="105" y="142"/>
                  </a:lnTo>
                  <a:lnTo>
                    <a:pt x="107" y="72"/>
                  </a:lnTo>
                  <a:lnTo>
                    <a:pt x="113" y="63"/>
                  </a:lnTo>
                  <a:lnTo>
                    <a:pt x="94" y="58"/>
                  </a:lnTo>
                  <a:lnTo>
                    <a:pt x="87" y="65"/>
                  </a:lnTo>
                  <a:lnTo>
                    <a:pt x="67" y="65"/>
                  </a:lnTo>
                  <a:lnTo>
                    <a:pt x="84" y="40"/>
                  </a:lnTo>
                  <a:lnTo>
                    <a:pt x="91" y="27"/>
                  </a:lnTo>
                  <a:lnTo>
                    <a:pt x="96" y="18"/>
                  </a:lnTo>
                  <a:lnTo>
                    <a:pt x="100" y="14"/>
                  </a:lnTo>
                  <a:lnTo>
                    <a:pt x="105" y="9"/>
                  </a:lnTo>
                  <a:lnTo>
                    <a:pt x="84" y="0"/>
                  </a:lnTo>
                  <a:lnTo>
                    <a:pt x="76" y="9"/>
                  </a:lnTo>
                  <a:lnTo>
                    <a:pt x="44" y="9"/>
                  </a:lnTo>
                  <a:lnTo>
                    <a:pt x="44" y="21"/>
                  </a:lnTo>
                  <a:lnTo>
                    <a:pt x="73" y="21"/>
                  </a:lnTo>
                  <a:lnTo>
                    <a:pt x="62" y="40"/>
                  </a:lnTo>
                  <a:lnTo>
                    <a:pt x="47" y="65"/>
                  </a:lnTo>
                  <a:lnTo>
                    <a:pt x="37" y="70"/>
                  </a:lnTo>
                  <a:lnTo>
                    <a:pt x="51" y="85"/>
                  </a:lnTo>
                  <a:lnTo>
                    <a:pt x="60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3" name="Freeform 75"/>
            <p:cNvSpPr>
              <a:spLocks noChangeAspect="1" noEditPoints="1"/>
            </p:cNvSpPr>
            <p:nvPr/>
          </p:nvSpPr>
          <p:spPr bwMode="auto">
            <a:xfrm>
              <a:off x="2509" y="1069"/>
              <a:ext cx="110" cy="156"/>
            </a:xfrm>
            <a:custGeom>
              <a:avLst/>
              <a:gdLst/>
              <a:ahLst/>
              <a:cxnLst>
                <a:cxn ang="0">
                  <a:pos x="9" y="62"/>
                </a:cxn>
                <a:cxn ang="0">
                  <a:pos x="26" y="145"/>
                </a:cxn>
                <a:cxn ang="0">
                  <a:pos x="33" y="139"/>
                </a:cxn>
                <a:cxn ang="0">
                  <a:pos x="49" y="145"/>
                </a:cxn>
                <a:cxn ang="0">
                  <a:pos x="55" y="56"/>
                </a:cxn>
                <a:cxn ang="0">
                  <a:pos x="33" y="58"/>
                </a:cxn>
                <a:cxn ang="0">
                  <a:pos x="26" y="51"/>
                </a:cxn>
                <a:cxn ang="0">
                  <a:pos x="24" y="44"/>
                </a:cxn>
                <a:cxn ang="0">
                  <a:pos x="33" y="16"/>
                </a:cxn>
                <a:cxn ang="0">
                  <a:pos x="49" y="6"/>
                </a:cxn>
                <a:cxn ang="0">
                  <a:pos x="2" y="16"/>
                </a:cxn>
                <a:cxn ang="0">
                  <a:pos x="11" y="31"/>
                </a:cxn>
                <a:cxn ang="0">
                  <a:pos x="6" y="56"/>
                </a:cxn>
                <a:cxn ang="0">
                  <a:pos x="0" y="71"/>
                </a:cxn>
                <a:cxn ang="0">
                  <a:pos x="26" y="69"/>
                </a:cxn>
                <a:cxn ang="0">
                  <a:pos x="33" y="127"/>
                </a:cxn>
                <a:cxn ang="0">
                  <a:pos x="51" y="74"/>
                </a:cxn>
                <a:cxn ang="0">
                  <a:pos x="60" y="109"/>
                </a:cxn>
                <a:cxn ang="0">
                  <a:pos x="56" y="130"/>
                </a:cxn>
                <a:cxn ang="0">
                  <a:pos x="44" y="156"/>
                </a:cxn>
                <a:cxn ang="0">
                  <a:pos x="55" y="152"/>
                </a:cxn>
                <a:cxn ang="0">
                  <a:pos x="67" y="134"/>
                </a:cxn>
                <a:cxn ang="0">
                  <a:pos x="73" y="121"/>
                </a:cxn>
                <a:cxn ang="0">
                  <a:pos x="74" y="105"/>
                </a:cxn>
                <a:cxn ang="0">
                  <a:pos x="85" y="74"/>
                </a:cxn>
                <a:cxn ang="0">
                  <a:pos x="102" y="157"/>
                </a:cxn>
                <a:cxn ang="0">
                  <a:pos x="111" y="74"/>
                </a:cxn>
                <a:cxn ang="0">
                  <a:pos x="102" y="62"/>
                </a:cxn>
                <a:cxn ang="0">
                  <a:pos x="109" y="13"/>
                </a:cxn>
                <a:cxn ang="0">
                  <a:pos x="51" y="0"/>
                </a:cxn>
                <a:cxn ang="0">
                  <a:pos x="60" y="13"/>
                </a:cxn>
                <a:cxn ang="0">
                  <a:pos x="51" y="62"/>
                </a:cxn>
                <a:cxn ang="0">
                  <a:pos x="76" y="62"/>
                </a:cxn>
                <a:cxn ang="0">
                  <a:pos x="85" y="13"/>
                </a:cxn>
                <a:cxn ang="0">
                  <a:pos x="76" y="62"/>
                </a:cxn>
              </a:cxnLst>
              <a:rect l="0" t="0" r="r" b="b"/>
              <a:pathLst>
                <a:path w="111" h="157">
                  <a:moveTo>
                    <a:pt x="0" y="71"/>
                  </a:moveTo>
                  <a:lnTo>
                    <a:pt x="9" y="62"/>
                  </a:lnTo>
                  <a:lnTo>
                    <a:pt x="9" y="145"/>
                  </a:lnTo>
                  <a:lnTo>
                    <a:pt x="26" y="145"/>
                  </a:lnTo>
                  <a:lnTo>
                    <a:pt x="26" y="139"/>
                  </a:lnTo>
                  <a:lnTo>
                    <a:pt x="33" y="139"/>
                  </a:lnTo>
                  <a:lnTo>
                    <a:pt x="33" y="145"/>
                  </a:lnTo>
                  <a:lnTo>
                    <a:pt x="49" y="145"/>
                  </a:lnTo>
                  <a:lnTo>
                    <a:pt x="49" y="63"/>
                  </a:lnTo>
                  <a:lnTo>
                    <a:pt x="55" y="56"/>
                  </a:lnTo>
                  <a:lnTo>
                    <a:pt x="37" y="51"/>
                  </a:lnTo>
                  <a:lnTo>
                    <a:pt x="33" y="58"/>
                  </a:lnTo>
                  <a:lnTo>
                    <a:pt x="26" y="58"/>
                  </a:lnTo>
                  <a:lnTo>
                    <a:pt x="26" y="51"/>
                  </a:lnTo>
                  <a:lnTo>
                    <a:pt x="18" y="51"/>
                  </a:lnTo>
                  <a:lnTo>
                    <a:pt x="24" y="44"/>
                  </a:lnTo>
                  <a:lnTo>
                    <a:pt x="27" y="35"/>
                  </a:lnTo>
                  <a:lnTo>
                    <a:pt x="33" y="16"/>
                  </a:lnTo>
                  <a:lnTo>
                    <a:pt x="49" y="16"/>
                  </a:lnTo>
                  <a:lnTo>
                    <a:pt x="49" y="6"/>
                  </a:lnTo>
                  <a:lnTo>
                    <a:pt x="2" y="6"/>
                  </a:lnTo>
                  <a:lnTo>
                    <a:pt x="2" y="16"/>
                  </a:lnTo>
                  <a:lnTo>
                    <a:pt x="13" y="16"/>
                  </a:lnTo>
                  <a:lnTo>
                    <a:pt x="11" y="31"/>
                  </a:lnTo>
                  <a:lnTo>
                    <a:pt x="9" y="44"/>
                  </a:lnTo>
                  <a:lnTo>
                    <a:pt x="6" y="56"/>
                  </a:lnTo>
                  <a:lnTo>
                    <a:pt x="0" y="69"/>
                  </a:lnTo>
                  <a:lnTo>
                    <a:pt x="0" y="71"/>
                  </a:lnTo>
                  <a:close/>
                  <a:moveTo>
                    <a:pt x="26" y="127"/>
                  </a:moveTo>
                  <a:lnTo>
                    <a:pt x="26" y="69"/>
                  </a:lnTo>
                  <a:lnTo>
                    <a:pt x="33" y="69"/>
                  </a:lnTo>
                  <a:lnTo>
                    <a:pt x="33" y="127"/>
                  </a:lnTo>
                  <a:lnTo>
                    <a:pt x="26" y="127"/>
                  </a:lnTo>
                  <a:close/>
                  <a:moveTo>
                    <a:pt x="51" y="74"/>
                  </a:moveTo>
                  <a:lnTo>
                    <a:pt x="60" y="74"/>
                  </a:lnTo>
                  <a:lnTo>
                    <a:pt x="60" y="109"/>
                  </a:lnTo>
                  <a:lnTo>
                    <a:pt x="58" y="121"/>
                  </a:lnTo>
                  <a:lnTo>
                    <a:pt x="56" y="130"/>
                  </a:lnTo>
                  <a:lnTo>
                    <a:pt x="53" y="141"/>
                  </a:lnTo>
                  <a:lnTo>
                    <a:pt x="44" y="156"/>
                  </a:lnTo>
                  <a:lnTo>
                    <a:pt x="46" y="157"/>
                  </a:lnTo>
                  <a:lnTo>
                    <a:pt x="55" y="152"/>
                  </a:lnTo>
                  <a:lnTo>
                    <a:pt x="62" y="143"/>
                  </a:lnTo>
                  <a:lnTo>
                    <a:pt x="67" y="134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4" y="114"/>
                  </a:lnTo>
                  <a:lnTo>
                    <a:pt x="74" y="105"/>
                  </a:lnTo>
                  <a:lnTo>
                    <a:pt x="76" y="74"/>
                  </a:lnTo>
                  <a:lnTo>
                    <a:pt x="85" y="74"/>
                  </a:lnTo>
                  <a:lnTo>
                    <a:pt x="85" y="157"/>
                  </a:lnTo>
                  <a:lnTo>
                    <a:pt x="102" y="157"/>
                  </a:lnTo>
                  <a:lnTo>
                    <a:pt x="102" y="74"/>
                  </a:lnTo>
                  <a:lnTo>
                    <a:pt x="111" y="74"/>
                  </a:lnTo>
                  <a:lnTo>
                    <a:pt x="111" y="62"/>
                  </a:lnTo>
                  <a:lnTo>
                    <a:pt x="102" y="62"/>
                  </a:lnTo>
                  <a:lnTo>
                    <a:pt x="102" y="13"/>
                  </a:lnTo>
                  <a:lnTo>
                    <a:pt x="109" y="13"/>
                  </a:lnTo>
                  <a:lnTo>
                    <a:pt x="109" y="0"/>
                  </a:lnTo>
                  <a:lnTo>
                    <a:pt x="51" y="0"/>
                  </a:lnTo>
                  <a:lnTo>
                    <a:pt x="51" y="13"/>
                  </a:lnTo>
                  <a:lnTo>
                    <a:pt x="60" y="13"/>
                  </a:lnTo>
                  <a:lnTo>
                    <a:pt x="60" y="62"/>
                  </a:lnTo>
                  <a:lnTo>
                    <a:pt x="51" y="62"/>
                  </a:lnTo>
                  <a:lnTo>
                    <a:pt x="51" y="74"/>
                  </a:lnTo>
                  <a:close/>
                  <a:moveTo>
                    <a:pt x="76" y="62"/>
                  </a:moveTo>
                  <a:lnTo>
                    <a:pt x="76" y="13"/>
                  </a:lnTo>
                  <a:lnTo>
                    <a:pt x="85" y="13"/>
                  </a:lnTo>
                  <a:lnTo>
                    <a:pt x="85" y="62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4" name="Freeform 76"/>
            <p:cNvSpPr>
              <a:spLocks noChangeAspect="1" noEditPoints="1"/>
            </p:cNvSpPr>
            <p:nvPr/>
          </p:nvSpPr>
          <p:spPr bwMode="auto">
            <a:xfrm>
              <a:off x="2651" y="1064"/>
              <a:ext cx="110" cy="161"/>
            </a:xfrm>
            <a:custGeom>
              <a:avLst/>
              <a:gdLst/>
              <a:ahLst/>
              <a:cxnLst>
                <a:cxn ang="0">
                  <a:pos x="22" y="153"/>
                </a:cxn>
                <a:cxn ang="0">
                  <a:pos x="36" y="139"/>
                </a:cxn>
                <a:cxn ang="0">
                  <a:pos x="45" y="114"/>
                </a:cxn>
                <a:cxn ang="0">
                  <a:pos x="65" y="144"/>
                </a:cxn>
                <a:cxn ang="0">
                  <a:pos x="69" y="157"/>
                </a:cxn>
                <a:cxn ang="0">
                  <a:pos x="78" y="162"/>
                </a:cxn>
                <a:cxn ang="0">
                  <a:pos x="96" y="161"/>
                </a:cxn>
                <a:cxn ang="0">
                  <a:pos x="107" y="148"/>
                </a:cxn>
                <a:cxn ang="0">
                  <a:pos x="102" y="135"/>
                </a:cxn>
                <a:cxn ang="0">
                  <a:pos x="93" y="135"/>
                </a:cxn>
                <a:cxn ang="0">
                  <a:pos x="87" y="144"/>
                </a:cxn>
                <a:cxn ang="0">
                  <a:pos x="89" y="83"/>
                </a:cxn>
                <a:cxn ang="0">
                  <a:pos x="51" y="85"/>
                </a:cxn>
                <a:cxn ang="0">
                  <a:pos x="33" y="85"/>
                </a:cxn>
                <a:cxn ang="0">
                  <a:pos x="31" y="97"/>
                </a:cxn>
                <a:cxn ang="0">
                  <a:pos x="27" y="121"/>
                </a:cxn>
                <a:cxn ang="0">
                  <a:pos x="13" y="150"/>
                </a:cxn>
                <a:cxn ang="0">
                  <a:pos x="2" y="162"/>
                </a:cxn>
                <a:cxn ang="0">
                  <a:pos x="11" y="21"/>
                </a:cxn>
                <a:cxn ang="0">
                  <a:pos x="0" y="43"/>
                </a:cxn>
                <a:cxn ang="0">
                  <a:pos x="6" y="54"/>
                </a:cxn>
                <a:cxn ang="0">
                  <a:pos x="17" y="52"/>
                </a:cxn>
                <a:cxn ang="0">
                  <a:pos x="20" y="43"/>
                </a:cxn>
                <a:cxn ang="0">
                  <a:pos x="78" y="49"/>
                </a:cxn>
                <a:cxn ang="0">
                  <a:pos x="56" y="41"/>
                </a:cxn>
                <a:cxn ang="0">
                  <a:pos x="67" y="56"/>
                </a:cxn>
                <a:cxn ang="0">
                  <a:pos x="74" y="70"/>
                </a:cxn>
                <a:cxn ang="0">
                  <a:pos x="83" y="72"/>
                </a:cxn>
                <a:cxn ang="0">
                  <a:pos x="87" y="67"/>
                </a:cxn>
                <a:cxn ang="0">
                  <a:pos x="85" y="56"/>
                </a:cxn>
                <a:cxn ang="0">
                  <a:pos x="87" y="45"/>
                </a:cxn>
                <a:cxn ang="0">
                  <a:pos x="98" y="34"/>
                </a:cxn>
                <a:cxn ang="0">
                  <a:pos x="89" y="11"/>
                </a:cxn>
                <a:cxn ang="0">
                  <a:pos x="62" y="16"/>
                </a:cxn>
                <a:cxn ang="0">
                  <a:pos x="60" y="3"/>
                </a:cxn>
                <a:cxn ang="0">
                  <a:pos x="44" y="0"/>
                </a:cxn>
                <a:cxn ang="0">
                  <a:pos x="40" y="3"/>
                </a:cxn>
                <a:cxn ang="0">
                  <a:pos x="47" y="20"/>
                </a:cxn>
                <a:cxn ang="0">
                  <a:pos x="15" y="11"/>
                </a:cxn>
                <a:cxn ang="0">
                  <a:pos x="27" y="49"/>
                </a:cxn>
                <a:cxn ang="0">
                  <a:pos x="9" y="74"/>
                </a:cxn>
                <a:cxn ang="0">
                  <a:pos x="33" y="63"/>
                </a:cxn>
                <a:cxn ang="0">
                  <a:pos x="51" y="41"/>
                </a:cxn>
              </a:cxnLst>
              <a:rect l="0" t="0" r="r" b="b"/>
              <a:pathLst>
                <a:path w="109" h="162">
                  <a:moveTo>
                    <a:pt x="2" y="162"/>
                  </a:moveTo>
                  <a:lnTo>
                    <a:pt x="15" y="157"/>
                  </a:lnTo>
                  <a:lnTo>
                    <a:pt x="22" y="153"/>
                  </a:lnTo>
                  <a:lnTo>
                    <a:pt x="27" y="148"/>
                  </a:lnTo>
                  <a:lnTo>
                    <a:pt x="33" y="144"/>
                  </a:lnTo>
                  <a:lnTo>
                    <a:pt x="36" y="139"/>
                  </a:lnTo>
                  <a:lnTo>
                    <a:pt x="40" y="132"/>
                  </a:lnTo>
                  <a:lnTo>
                    <a:pt x="44" y="126"/>
                  </a:lnTo>
                  <a:lnTo>
                    <a:pt x="45" y="114"/>
                  </a:lnTo>
                  <a:lnTo>
                    <a:pt x="49" y="97"/>
                  </a:lnTo>
                  <a:lnTo>
                    <a:pt x="65" y="97"/>
                  </a:lnTo>
                  <a:lnTo>
                    <a:pt x="65" y="144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9" y="157"/>
                  </a:lnTo>
                  <a:lnTo>
                    <a:pt x="71" y="159"/>
                  </a:lnTo>
                  <a:lnTo>
                    <a:pt x="74" y="161"/>
                  </a:lnTo>
                  <a:lnTo>
                    <a:pt x="78" y="162"/>
                  </a:lnTo>
                  <a:lnTo>
                    <a:pt x="85" y="162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0" y="159"/>
                  </a:lnTo>
                  <a:lnTo>
                    <a:pt x="103" y="155"/>
                  </a:lnTo>
                  <a:lnTo>
                    <a:pt x="107" y="148"/>
                  </a:lnTo>
                  <a:lnTo>
                    <a:pt x="109" y="141"/>
                  </a:lnTo>
                  <a:lnTo>
                    <a:pt x="107" y="139"/>
                  </a:lnTo>
                  <a:lnTo>
                    <a:pt x="102" y="135"/>
                  </a:lnTo>
                  <a:lnTo>
                    <a:pt x="100" y="128"/>
                  </a:lnTo>
                  <a:lnTo>
                    <a:pt x="100" y="112"/>
                  </a:lnTo>
                  <a:lnTo>
                    <a:pt x="93" y="135"/>
                  </a:lnTo>
                  <a:lnTo>
                    <a:pt x="93" y="139"/>
                  </a:lnTo>
                  <a:lnTo>
                    <a:pt x="89" y="142"/>
                  </a:lnTo>
                  <a:lnTo>
                    <a:pt x="87" y="144"/>
                  </a:lnTo>
                  <a:lnTo>
                    <a:pt x="83" y="142"/>
                  </a:lnTo>
                  <a:lnTo>
                    <a:pt x="83" y="90"/>
                  </a:lnTo>
                  <a:lnTo>
                    <a:pt x="89" y="83"/>
                  </a:lnTo>
                  <a:lnTo>
                    <a:pt x="71" y="76"/>
                  </a:lnTo>
                  <a:lnTo>
                    <a:pt x="65" y="85"/>
                  </a:lnTo>
                  <a:lnTo>
                    <a:pt x="51" y="85"/>
                  </a:lnTo>
                  <a:lnTo>
                    <a:pt x="51" y="68"/>
                  </a:lnTo>
                  <a:lnTo>
                    <a:pt x="33" y="68"/>
                  </a:lnTo>
                  <a:lnTo>
                    <a:pt x="33" y="85"/>
                  </a:lnTo>
                  <a:lnTo>
                    <a:pt x="6" y="85"/>
                  </a:lnTo>
                  <a:lnTo>
                    <a:pt x="6" y="97"/>
                  </a:lnTo>
                  <a:lnTo>
                    <a:pt x="31" y="97"/>
                  </a:lnTo>
                  <a:lnTo>
                    <a:pt x="31" y="103"/>
                  </a:lnTo>
                  <a:lnTo>
                    <a:pt x="29" y="110"/>
                  </a:lnTo>
                  <a:lnTo>
                    <a:pt x="27" y="121"/>
                  </a:lnTo>
                  <a:lnTo>
                    <a:pt x="24" y="130"/>
                  </a:lnTo>
                  <a:lnTo>
                    <a:pt x="20" y="139"/>
                  </a:lnTo>
                  <a:lnTo>
                    <a:pt x="13" y="150"/>
                  </a:lnTo>
                  <a:lnTo>
                    <a:pt x="7" y="155"/>
                  </a:lnTo>
                  <a:lnTo>
                    <a:pt x="0" y="161"/>
                  </a:lnTo>
                  <a:lnTo>
                    <a:pt x="2" y="162"/>
                  </a:lnTo>
                  <a:close/>
                  <a:moveTo>
                    <a:pt x="13" y="11"/>
                  </a:moveTo>
                  <a:lnTo>
                    <a:pt x="11" y="16"/>
                  </a:lnTo>
                  <a:lnTo>
                    <a:pt x="11" y="21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15" y="54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8" y="47"/>
                  </a:lnTo>
                  <a:lnTo>
                    <a:pt x="20" y="43"/>
                  </a:lnTo>
                  <a:lnTo>
                    <a:pt x="22" y="32"/>
                  </a:lnTo>
                  <a:lnTo>
                    <a:pt x="80" y="32"/>
                  </a:lnTo>
                  <a:lnTo>
                    <a:pt x="78" y="49"/>
                  </a:lnTo>
                  <a:lnTo>
                    <a:pt x="69" y="43"/>
                  </a:lnTo>
                  <a:lnTo>
                    <a:pt x="58" y="40"/>
                  </a:lnTo>
                  <a:lnTo>
                    <a:pt x="56" y="41"/>
                  </a:lnTo>
                  <a:lnTo>
                    <a:pt x="60" y="45"/>
                  </a:lnTo>
                  <a:lnTo>
                    <a:pt x="64" y="49"/>
                  </a:lnTo>
                  <a:lnTo>
                    <a:pt x="67" y="56"/>
                  </a:lnTo>
                  <a:lnTo>
                    <a:pt x="71" y="63"/>
                  </a:lnTo>
                  <a:lnTo>
                    <a:pt x="73" y="67"/>
                  </a:lnTo>
                  <a:lnTo>
                    <a:pt x="74" y="70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5" y="68"/>
                  </a:lnTo>
                  <a:lnTo>
                    <a:pt x="87" y="67"/>
                  </a:lnTo>
                  <a:lnTo>
                    <a:pt x="87" y="63"/>
                  </a:lnTo>
                  <a:lnTo>
                    <a:pt x="87" y="59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2" y="50"/>
                  </a:lnTo>
                  <a:lnTo>
                    <a:pt x="87" y="45"/>
                  </a:lnTo>
                  <a:lnTo>
                    <a:pt x="93" y="40"/>
                  </a:lnTo>
                  <a:lnTo>
                    <a:pt x="94" y="36"/>
                  </a:lnTo>
                  <a:lnTo>
                    <a:pt x="98" y="34"/>
                  </a:lnTo>
                  <a:lnTo>
                    <a:pt x="102" y="25"/>
                  </a:lnTo>
                  <a:lnTo>
                    <a:pt x="109" y="18"/>
                  </a:lnTo>
                  <a:lnTo>
                    <a:pt x="89" y="11"/>
                  </a:lnTo>
                  <a:lnTo>
                    <a:pt x="82" y="20"/>
                  </a:lnTo>
                  <a:lnTo>
                    <a:pt x="60" y="20"/>
                  </a:lnTo>
                  <a:lnTo>
                    <a:pt x="62" y="16"/>
                  </a:lnTo>
                  <a:lnTo>
                    <a:pt x="64" y="12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5" y="18"/>
                  </a:lnTo>
                  <a:lnTo>
                    <a:pt x="47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5" y="11"/>
                  </a:lnTo>
                  <a:lnTo>
                    <a:pt x="13" y="11"/>
                  </a:lnTo>
                  <a:close/>
                  <a:moveTo>
                    <a:pt x="31" y="38"/>
                  </a:moveTo>
                  <a:lnTo>
                    <a:pt x="27" y="49"/>
                  </a:lnTo>
                  <a:lnTo>
                    <a:pt x="22" y="58"/>
                  </a:lnTo>
                  <a:lnTo>
                    <a:pt x="17" y="67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24" y="68"/>
                  </a:lnTo>
                  <a:lnTo>
                    <a:pt x="33" y="63"/>
                  </a:lnTo>
                  <a:lnTo>
                    <a:pt x="42" y="54"/>
                  </a:lnTo>
                  <a:lnTo>
                    <a:pt x="45" y="49"/>
                  </a:lnTo>
                  <a:lnTo>
                    <a:pt x="51" y="41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5" name="Freeform 77"/>
            <p:cNvSpPr>
              <a:spLocks noChangeAspect="1" noEditPoints="1"/>
            </p:cNvSpPr>
            <p:nvPr/>
          </p:nvSpPr>
          <p:spPr bwMode="auto">
            <a:xfrm>
              <a:off x="2795" y="1064"/>
              <a:ext cx="110" cy="1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7"/>
                </a:cxn>
                <a:cxn ang="0">
                  <a:pos x="25" y="27"/>
                </a:cxn>
                <a:cxn ang="0">
                  <a:pos x="20" y="36"/>
                </a:cxn>
                <a:cxn ang="0">
                  <a:pos x="13" y="45"/>
                </a:cxn>
                <a:cxn ang="0">
                  <a:pos x="2" y="61"/>
                </a:cxn>
                <a:cxn ang="0">
                  <a:pos x="2" y="63"/>
                </a:cxn>
                <a:cxn ang="0">
                  <a:pos x="18" y="54"/>
                </a:cxn>
                <a:cxn ang="0">
                  <a:pos x="18" y="162"/>
                </a:cxn>
                <a:cxn ang="0">
                  <a:pos x="36" y="162"/>
                </a:cxn>
                <a:cxn ang="0">
                  <a:pos x="36" y="119"/>
                </a:cxn>
                <a:cxn ang="0">
                  <a:pos x="78" y="119"/>
                </a:cxn>
                <a:cxn ang="0">
                  <a:pos x="78" y="141"/>
                </a:cxn>
                <a:cxn ang="0">
                  <a:pos x="78" y="142"/>
                </a:cxn>
                <a:cxn ang="0">
                  <a:pos x="76" y="144"/>
                </a:cxn>
                <a:cxn ang="0">
                  <a:pos x="74" y="144"/>
                </a:cxn>
                <a:cxn ang="0">
                  <a:pos x="71" y="146"/>
                </a:cxn>
                <a:cxn ang="0">
                  <a:pos x="58" y="144"/>
                </a:cxn>
                <a:cxn ang="0">
                  <a:pos x="58" y="148"/>
                </a:cxn>
                <a:cxn ang="0">
                  <a:pos x="63" y="148"/>
                </a:cxn>
                <a:cxn ang="0">
                  <a:pos x="67" y="152"/>
                </a:cxn>
                <a:cxn ang="0">
                  <a:pos x="69" y="155"/>
                </a:cxn>
                <a:cxn ang="0">
                  <a:pos x="71" y="161"/>
                </a:cxn>
                <a:cxn ang="0">
                  <a:pos x="71" y="162"/>
                </a:cxn>
                <a:cxn ang="0">
                  <a:pos x="74" y="162"/>
                </a:cxn>
                <a:cxn ang="0">
                  <a:pos x="80" y="162"/>
                </a:cxn>
                <a:cxn ang="0">
                  <a:pos x="87" y="162"/>
                </a:cxn>
                <a:cxn ang="0">
                  <a:pos x="91" y="161"/>
                </a:cxn>
                <a:cxn ang="0">
                  <a:pos x="94" y="159"/>
                </a:cxn>
                <a:cxn ang="0">
                  <a:pos x="96" y="153"/>
                </a:cxn>
                <a:cxn ang="0">
                  <a:pos x="96" y="148"/>
                </a:cxn>
                <a:cxn ang="0">
                  <a:pos x="96" y="54"/>
                </a:cxn>
                <a:cxn ang="0">
                  <a:pos x="101" y="47"/>
                </a:cxn>
                <a:cxn ang="0">
                  <a:pos x="82" y="41"/>
                </a:cxn>
                <a:cxn ang="0">
                  <a:pos x="78" y="49"/>
                </a:cxn>
                <a:cxn ang="0">
                  <a:pos x="36" y="49"/>
                </a:cxn>
                <a:cxn ang="0">
                  <a:pos x="36" y="45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8" y="38"/>
                </a:cxn>
                <a:cxn ang="0">
                  <a:pos x="47" y="27"/>
                </a:cxn>
                <a:cxn ang="0">
                  <a:pos x="109" y="27"/>
                </a:cxn>
                <a:cxn ang="0">
                  <a:pos x="109" y="14"/>
                </a:cxn>
                <a:cxn ang="0">
                  <a:pos x="53" y="14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33" y="9"/>
                </a:cxn>
                <a:cxn ang="0">
                  <a:pos x="31" y="14"/>
                </a:cxn>
                <a:cxn ang="0">
                  <a:pos x="0" y="14"/>
                </a:cxn>
                <a:cxn ang="0">
                  <a:pos x="36" y="106"/>
                </a:cxn>
                <a:cxn ang="0">
                  <a:pos x="36" y="88"/>
                </a:cxn>
                <a:cxn ang="0">
                  <a:pos x="78" y="88"/>
                </a:cxn>
                <a:cxn ang="0">
                  <a:pos x="78" y="106"/>
                </a:cxn>
                <a:cxn ang="0">
                  <a:pos x="36" y="106"/>
                </a:cxn>
                <a:cxn ang="0">
                  <a:pos x="36" y="77"/>
                </a:cxn>
                <a:cxn ang="0">
                  <a:pos x="36" y="59"/>
                </a:cxn>
                <a:cxn ang="0">
                  <a:pos x="78" y="59"/>
                </a:cxn>
                <a:cxn ang="0">
                  <a:pos x="78" y="77"/>
                </a:cxn>
                <a:cxn ang="0">
                  <a:pos x="36" y="77"/>
                </a:cxn>
              </a:cxnLst>
              <a:rect l="0" t="0" r="r" b="b"/>
              <a:pathLst>
                <a:path w="109" h="162">
                  <a:moveTo>
                    <a:pt x="0" y="14"/>
                  </a:moveTo>
                  <a:lnTo>
                    <a:pt x="0" y="27"/>
                  </a:lnTo>
                  <a:lnTo>
                    <a:pt x="25" y="27"/>
                  </a:lnTo>
                  <a:lnTo>
                    <a:pt x="20" y="36"/>
                  </a:lnTo>
                  <a:lnTo>
                    <a:pt x="13" y="45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18" y="54"/>
                  </a:lnTo>
                  <a:lnTo>
                    <a:pt x="18" y="162"/>
                  </a:lnTo>
                  <a:lnTo>
                    <a:pt x="36" y="162"/>
                  </a:lnTo>
                  <a:lnTo>
                    <a:pt x="36" y="119"/>
                  </a:lnTo>
                  <a:lnTo>
                    <a:pt x="78" y="119"/>
                  </a:lnTo>
                  <a:lnTo>
                    <a:pt x="78" y="141"/>
                  </a:lnTo>
                  <a:lnTo>
                    <a:pt x="78" y="142"/>
                  </a:lnTo>
                  <a:lnTo>
                    <a:pt x="76" y="144"/>
                  </a:lnTo>
                  <a:lnTo>
                    <a:pt x="74" y="144"/>
                  </a:lnTo>
                  <a:lnTo>
                    <a:pt x="71" y="146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63" y="148"/>
                  </a:lnTo>
                  <a:lnTo>
                    <a:pt x="67" y="152"/>
                  </a:lnTo>
                  <a:lnTo>
                    <a:pt x="69" y="155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4" y="162"/>
                  </a:lnTo>
                  <a:lnTo>
                    <a:pt x="80" y="162"/>
                  </a:lnTo>
                  <a:lnTo>
                    <a:pt x="87" y="162"/>
                  </a:lnTo>
                  <a:lnTo>
                    <a:pt x="91" y="161"/>
                  </a:lnTo>
                  <a:lnTo>
                    <a:pt x="94" y="159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54"/>
                  </a:lnTo>
                  <a:lnTo>
                    <a:pt x="101" y="47"/>
                  </a:lnTo>
                  <a:lnTo>
                    <a:pt x="82" y="41"/>
                  </a:lnTo>
                  <a:lnTo>
                    <a:pt x="78" y="49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5" y="41"/>
                  </a:lnTo>
                  <a:lnTo>
                    <a:pt x="38" y="38"/>
                  </a:lnTo>
                  <a:lnTo>
                    <a:pt x="47" y="27"/>
                  </a:lnTo>
                  <a:lnTo>
                    <a:pt x="109" y="27"/>
                  </a:lnTo>
                  <a:lnTo>
                    <a:pt x="109" y="14"/>
                  </a:lnTo>
                  <a:lnTo>
                    <a:pt x="53" y="14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33" y="9"/>
                  </a:lnTo>
                  <a:lnTo>
                    <a:pt x="31" y="14"/>
                  </a:lnTo>
                  <a:lnTo>
                    <a:pt x="0" y="14"/>
                  </a:lnTo>
                  <a:close/>
                  <a:moveTo>
                    <a:pt x="36" y="106"/>
                  </a:moveTo>
                  <a:lnTo>
                    <a:pt x="36" y="88"/>
                  </a:lnTo>
                  <a:lnTo>
                    <a:pt x="78" y="88"/>
                  </a:lnTo>
                  <a:lnTo>
                    <a:pt x="78" y="106"/>
                  </a:lnTo>
                  <a:lnTo>
                    <a:pt x="36" y="106"/>
                  </a:lnTo>
                  <a:close/>
                  <a:moveTo>
                    <a:pt x="36" y="77"/>
                  </a:moveTo>
                  <a:lnTo>
                    <a:pt x="36" y="59"/>
                  </a:lnTo>
                  <a:lnTo>
                    <a:pt x="78" y="59"/>
                  </a:lnTo>
                  <a:lnTo>
                    <a:pt x="78" y="77"/>
                  </a:lnTo>
                  <a:lnTo>
                    <a:pt x="36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6" name="Freeform 78"/>
            <p:cNvSpPr>
              <a:spLocks noChangeAspect="1" noEditPoints="1"/>
            </p:cNvSpPr>
            <p:nvPr/>
          </p:nvSpPr>
          <p:spPr bwMode="auto">
            <a:xfrm>
              <a:off x="2939" y="1064"/>
              <a:ext cx="108" cy="161"/>
            </a:xfrm>
            <a:custGeom>
              <a:avLst/>
              <a:gdLst/>
              <a:ahLst/>
              <a:cxnLst>
                <a:cxn ang="0">
                  <a:pos x="56" y="155"/>
                </a:cxn>
                <a:cxn ang="0">
                  <a:pos x="72" y="132"/>
                </a:cxn>
                <a:cxn ang="0">
                  <a:pos x="72" y="126"/>
                </a:cxn>
                <a:cxn ang="0">
                  <a:pos x="63" y="76"/>
                </a:cxn>
                <a:cxn ang="0">
                  <a:pos x="83" y="81"/>
                </a:cxn>
                <a:cxn ang="0">
                  <a:pos x="101" y="12"/>
                </a:cxn>
                <a:cxn ang="0">
                  <a:pos x="89" y="0"/>
                </a:cxn>
                <a:cxn ang="0">
                  <a:pos x="63" y="9"/>
                </a:cxn>
                <a:cxn ang="0">
                  <a:pos x="47" y="2"/>
                </a:cxn>
                <a:cxn ang="0">
                  <a:pos x="43" y="139"/>
                </a:cxn>
                <a:cxn ang="0">
                  <a:pos x="63" y="34"/>
                </a:cxn>
                <a:cxn ang="0">
                  <a:pos x="83" y="20"/>
                </a:cxn>
                <a:cxn ang="0">
                  <a:pos x="63" y="34"/>
                </a:cxn>
                <a:cxn ang="0">
                  <a:pos x="63" y="63"/>
                </a:cxn>
                <a:cxn ang="0">
                  <a:pos x="83" y="47"/>
                </a:cxn>
                <a:cxn ang="0">
                  <a:pos x="67" y="83"/>
                </a:cxn>
                <a:cxn ang="0">
                  <a:pos x="70" y="106"/>
                </a:cxn>
                <a:cxn ang="0">
                  <a:pos x="76" y="128"/>
                </a:cxn>
                <a:cxn ang="0">
                  <a:pos x="79" y="137"/>
                </a:cxn>
                <a:cxn ang="0">
                  <a:pos x="90" y="152"/>
                </a:cxn>
                <a:cxn ang="0">
                  <a:pos x="101" y="162"/>
                </a:cxn>
                <a:cxn ang="0">
                  <a:pos x="101" y="155"/>
                </a:cxn>
                <a:cxn ang="0">
                  <a:pos x="101" y="146"/>
                </a:cxn>
                <a:cxn ang="0">
                  <a:pos x="105" y="141"/>
                </a:cxn>
                <a:cxn ang="0">
                  <a:pos x="108" y="137"/>
                </a:cxn>
                <a:cxn ang="0">
                  <a:pos x="96" y="128"/>
                </a:cxn>
                <a:cxn ang="0">
                  <a:pos x="83" y="112"/>
                </a:cxn>
                <a:cxn ang="0">
                  <a:pos x="99" y="96"/>
                </a:cxn>
                <a:cxn ang="0">
                  <a:pos x="85" y="87"/>
                </a:cxn>
                <a:cxn ang="0">
                  <a:pos x="79" y="105"/>
                </a:cxn>
                <a:cxn ang="0">
                  <a:pos x="70" y="81"/>
                </a:cxn>
                <a:cxn ang="0">
                  <a:pos x="25" y="9"/>
                </a:cxn>
                <a:cxn ang="0">
                  <a:pos x="18" y="2"/>
                </a:cxn>
                <a:cxn ang="0">
                  <a:pos x="0" y="162"/>
                </a:cxn>
                <a:cxn ang="0">
                  <a:pos x="18" y="123"/>
                </a:cxn>
                <a:cxn ang="0">
                  <a:pos x="23" y="130"/>
                </a:cxn>
                <a:cxn ang="0">
                  <a:pos x="27" y="135"/>
                </a:cxn>
                <a:cxn ang="0">
                  <a:pos x="36" y="133"/>
                </a:cxn>
                <a:cxn ang="0">
                  <a:pos x="41" y="124"/>
                </a:cxn>
                <a:cxn ang="0">
                  <a:pos x="43" y="79"/>
                </a:cxn>
                <a:cxn ang="0">
                  <a:pos x="40" y="65"/>
                </a:cxn>
                <a:cxn ang="0">
                  <a:pos x="32" y="56"/>
                </a:cxn>
                <a:cxn ang="0">
                  <a:pos x="32" y="41"/>
                </a:cxn>
                <a:cxn ang="0">
                  <a:pos x="40" y="23"/>
                </a:cxn>
                <a:cxn ang="0">
                  <a:pos x="45" y="5"/>
                </a:cxn>
                <a:cxn ang="0">
                  <a:pos x="25" y="9"/>
                </a:cxn>
                <a:cxn ang="0">
                  <a:pos x="25" y="20"/>
                </a:cxn>
                <a:cxn ang="0">
                  <a:pos x="22" y="54"/>
                </a:cxn>
                <a:cxn ang="0">
                  <a:pos x="25" y="65"/>
                </a:cxn>
                <a:cxn ang="0">
                  <a:pos x="27" y="77"/>
                </a:cxn>
                <a:cxn ang="0">
                  <a:pos x="25" y="115"/>
                </a:cxn>
                <a:cxn ang="0">
                  <a:pos x="18" y="119"/>
                </a:cxn>
              </a:cxnLst>
              <a:rect l="0" t="0" r="r" b="b"/>
              <a:pathLst>
                <a:path w="108" h="162">
                  <a:moveTo>
                    <a:pt x="51" y="162"/>
                  </a:moveTo>
                  <a:lnTo>
                    <a:pt x="56" y="155"/>
                  </a:lnTo>
                  <a:lnTo>
                    <a:pt x="61" y="148"/>
                  </a:lnTo>
                  <a:lnTo>
                    <a:pt x="72" y="132"/>
                  </a:lnTo>
                  <a:lnTo>
                    <a:pt x="74" y="128"/>
                  </a:lnTo>
                  <a:lnTo>
                    <a:pt x="72" y="126"/>
                  </a:lnTo>
                  <a:lnTo>
                    <a:pt x="63" y="132"/>
                  </a:lnTo>
                  <a:lnTo>
                    <a:pt x="63" y="76"/>
                  </a:lnTo>
                  <a:lnTo>
                    <a:pt x="83" y="76"/>
                  </a:lnTo>
                  <a:lnTo>
                    <a:pt x="83" y="81"/>
                  </a:lnTo>
                  <a:lnTo>
                    <a:pt x="101" y="81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89" y="0"/>
                  </a:lnTo>
                  <a:lnTo>
                    <a:pt x="83" y="9"/>
                  </a:lnTo>
                  <a:lnTo>
                    <a:pt x="63" y="9"/>
                  </a:lnTo>
                  <a:lnTo>
                    <a:pt x="63" y="2"/>
                  </a:lnTo>
                  <a:lnTo>
                    <a:pt x="47" y="2"/>
                  </a:lnTo>
                  <a:lnTo>
                    <a:pt x="45" y="137"/>
                  </a:lnTo>
                  <a:lnTo>
                    <a:pt x="43" y="139"/>
                  </a:lnTo>
                  <a:lnTo>
                    <a:pt x="51" y="162"/>
                  </a:lnTo>
                  <a:close/>
                  <a:moveTo>
                    <a:pt x="63" y="34"/>
                  </a:moveTo>
                  <a:lnTo>
                    <a:pt x="63" y="20"/>
                  </a:lnTo>
                  <a:lnTo>
                    <a:pt x="83" y="20"/>
                  </a:lnTo>
                  <a:lnTo>
                    <a:pt x="83" y="34"/>
                  </a:lnTo>
                  <a:lnTo>
                    <a:pt x="63" y="34"/>
                  </a:lnTo>
                  <a:close/>
                  <a:moveTo>
                    <a:pt x="83" y="63"/>
                  </a:moveTo>
                  <a:lnTo>
                    <a:pt x="63" y="63"/>
                  </a:lnTo>
                  <a:lnTo>
                    <a:pt x="63" y="47"/>
                  </a:lnTo>
                  <a:lnTo>
                    <a:pt x="83" y="47"/>
                  </a:lnTo>
                  <a:lnTo>
                    <a:pt x="83" y="63"/>
                  </a:lnTo>
                  <a:close/>
                  <a:moveTo>
                    <a:pt x="67" y="83"/>
                  </a:moveTo>
                  <a:lnTo>
                    <a:pt x="69" y="96"/>
                  </a:lnTo>
                  <a:lnTo>
                    <a:pt x="70" y="106"/>
                  </a:lnTo>
                  <a:lnTo>
                    <a:pt x="72" y="119"/>
                  </a:lnTo>
                  <a:lnTo>
                    <a:pt x="76" y="128"/>
                  </a:lnTo>
                  <a:lnTo>
                    <a:pt x="78" y="133"/>
                  </a:lnTo>
                  <a:lnTo>
                    <a:pt x="79" y="137"/>
                  </a:lnTo>
                  <a:lnTo>
                    <a:pt x="85" y="146"/>
                  </a:lnTo>
                  <a:lnTo>
                    <a:pt x="90" y="152"/>
                  </a:lnTo>
                  <a:lnTo>
                    <a:pt x="96" y="159"/>
                  </a:lnTo>
                  <a:lnTo>
                    <a:pt x="101" y="162"/>
                  </a:lnTo>
                  <a:lnTo>
                    <a:pt x="103" y="161"/>
                  </a:lnTo>
                  <a:lnTo>
                    <a:pt x="101" y="155"/>
                  </a:lnTo>
                  <a:lnTo>
                    <a:pt x="101" y="150"/>
                  </a:lnTo>
                  <a:lnTo>
                    <a:pt x="101" y="146"/>
                  </a:lnTo>
                  <a:lnTo>
                    <a:pt x="103" y="142"/>
                  </a:lnTo>
                  <a:lnTo>
                    <a:pt x="105" y="141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3" y="133"/>
                  </a:lnTo>
                  <a:lnTo>
                    <a:pt x="96" y="128"/>
                  </a:lnTo>
                  <a:lnTo>
                    <a:pt x="90" y="121"/>
                  </a:lnTo>
                  <a:lnTo>
                    <a:pt x="83" y="112"/>
                  </a:lnTo>
                  <a:lnTo>
                    <a:pt x="96" y="101"/>
                  </a:lnTo>
                  <a:lnTo>
                    <a:pt x="99" y="96"/>
                  </a:lnTo>
                  <a:lnTo>
                    <a:pt x="105" y="90"/>
                  </a:lnTo>
                  <a:lnTo>
                    <a:pt x="85" y="87"/>
                  </a:lnTo>
                  <a:lnTo>
                    <a:pt x="83" y="96"/>
                  </a:lnTo>
                  <a:lnTo>
                    <a:pt x="79" y="105"/>
                  </a:lnTo>
                  <a:lnTo>
                    <a:pt x="74" y="94"/>
                  </a:lnTo>
                  <a:lnTo>
                    <a:pt x="70" y="81"/>
                  </a:lnTo>
                  <a:lnTo>
                    <a:pt x="67" y="83"/>
                  </a:lnTo>
                  <a:close/>
                  <a:moveTo>
                    <a:pt x="25" y="9"/>
                  </a:moveTo>
                  <a:lnTo>
                    <a:pt x="18" y="9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162"/>
                  </a:lnTo>
                  <a:lnTo>
                    <a:pt x="18" y="162"/>
                  </a:lnTo>
                  <a:lnTo>
                    <a:pt x="18" y="123"/>
                  </a:lnTo>
                  <a:lnTo>
                    <a:pt x="22" y="124"/>
                  </a:lnTo>
                  <a:lnTo>
                    <a:pt x="23" y="130"/>
                  </a:lnTo>
                  <a:lnTo>
                    <a:pt x="25" y="133"/>
                  </a:lnTo>
                  <a:lnTo>
                    <a:pt x="27" y="135"/>
                  </a:lnTo>
                  <a:lnTo>
                    <a:pt x="32" y="135"/>
                  </a:lnTo>
                  <a:lnTo>
                    <a:pt x="36" y="133"/>
                  </a:lnTo>
                  <a:lnTo>
                    <a:pt x="40" y="130"/>
                  </a:lnTo>
                  <a:lnTo>
                    <a:pt x="41" y="124"/>
                  </a:lnTo>
                  <a:lnTo>
                    <a:pt x="43" y="114"/>
                  </a:lnTo>
                  <a:lnTo>
                    <a:pt x="43" y="79"/>
                  </a:lnTo>
                  <a:lnTo>
                    <a:pt x="41" y="70"/>
                  </a:lnTo>
                  <a:lnTo>
                    <a:pt x="40" y="65"/>
                  </a:lnTo>
                  <a:lnTo>
                    <a:pt x="38" y="61"/>
                  </a:lnTo>
                  <a:lnTo>
                    <a:pt x="32" y="56"/>
                  </a:lnTo>
                  <a:lnTo>
                    <a:pt x="27" y="52"/>
                  </a:lnTo>
                  <a:lnTo>
                    <a:pt x="32" y="41"/>
                  </a:lnTo>
                  <a:lnTo>
                    <a:pt x="36" y="32"/>
                  </a:lnTo>
                  <a:lnTo>
                    <a:pt x="40" y="23"/>
                  </a:lnTo>
                  <a:lnTo>
                    <a:pt x="41" y="12"/>
                  </a:lnTo>
                  <a:lnTo>
                    <a:pt x="45" y="5"/>
                  </a:lnTo>
                  <a:lnTo>
                    <a:pt x="29" y="0"/>
                  </a:lnTo>
                  <a:lnTo>
                    <a:pt x="25" y="9"/>
                  </a:lnTo>
                  <a:close/>
                  <a:moveTo>
                    <a:pt x="18" y="20"/>
                  </a:moveTo>
                  <a:lnTo>
                    <a:pt x="25" y="20"/>
                  </a:lnTo>
                  <a:lnTo>
                    <a:pt x="25" y="34"/>
                  </a:lnTo>
                  <a:lnTo>
                    <a:pt x="22" y="54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5" y="70"/>
                  </a:lnTo>
                  <a:lnTo>
                    <a:pt x="27" y="77"/>
                  </a:lnTo>
                  <a:lnTo>
                    <a:pt x="27" y="114"/>
                  </a:lnTo>
                  <a:lnTo>
                    <a:pt x="25" y="115"/>
                  </a:lnTo>
                  <a:lnTo>
                    <a:pt x="25" y="117"/>
                  </a:lnTo>
                  <a:lnTo>
                    <a:pt x="18" y="119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7" name="Freeform 79"/>
            <p:cNvSpPr>
              <a:spLocks noChangeAspect="1" noEditPoints="1"/>
            </p:cNvSpPr>
            <p:nvPr/>
          </p:nvSpPr>
          <p:spPr bwMode="auto">
            <a:xfrm>
              <a:off x="3079" y="1064"/>
              <a:ext cx="112" cy="16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3" y="54"/>
                </a:cxn>
                <a:cxn ang="0">
                  <a:pos x="0" y="81"/>
                </a:cxn>
                <a:cxn ang="0">
                  <a:pos x="13" y="74"/>
                </a:cxn>
                <a:cxn ang="0">
                  <a:pos x="29" y="52"/>
                </a:cxn>
                <a:cxn ang="0">
                  <a:pos x="40" y="31"/>
                </a:cxn>
                <a:cxn ang="0">
                  <a:pos x="45" y="5"/>
                </a:cxn>
                <a:cxn ang="0">
                  <a:pos x="26" y="0"/>
                </a:cxn>
                <a:cxn ang="0">
                  <a:pos x="22" y="159"/>
                </a:cxn>
                <a:cxn ang="0">
                  <a:pos x="49" y="153"/>
                </a:cxn>
                <a:cxn ang="0">
                  <a:pos x="82" y="141"/>
                </a:cxn>
                <a:cxn ang="0">
                  <a:pos x="87" y="155"/>
                </a:cxn>
                <a:cxn ang="0">
                  <a:pos x="91" y="162"/>
                </a:cxn>
                <a:cxn ang="0">
                  <a:pos x="98" y="162"/>
                </a:cxn>
                <a:cxn ang="0">
                  <a:pos x="103" y="150"/>
                </a:cxn>
                <a:cxn ang="0">
                  <a:pos x="101" y="137"/>
                </a:cxn>
                <a:cxn ang="0">
                  <a:pos x="94" y="124"/>
                </a:cxn>
                <a:cxn ang="0">
                  <a:pos x="83" y="110"/>
                </a:cxn>
                <a:cxn ang="0">
                  <a:pos x="69" y="96"/>
                </a:cxn>
                <a:cxn ang="0">
                  <a:pos x="76" y="123"/>
                </a:cxn>
                <a:cxn ang="0">
                  <a:pos x="82" y="137"/>
                </a:cxn>
                <a:cxn ang="0">
                  <a:pos x="35" y="124"/>
                </a:cxn>
                <a:cxn ang="0">
                  <a:pos x="49" y="101"/>
                </a:cxn>
                <a:cxn ang="0">
                  <a:pos x="58" y="79"/>
                </a:cxn>
                <a:cxn ang="0">
                  <a:pos x="38" y="65"/>
                </a:cxn>
                <a:cxn ang="0">
                  <a:pos x="31" y="101"/>
                </a:cxn>
                <a:cxn ang="0">
                  <a:pos x="24" y="119"/>
                </a:cxn>
                <a:cxn ang="0">
                  <a:pos x="18" y="130"/>
                </a:cxn>
                <a:cxn ang="0">
                  <a:pos x="9" y="137"/>
                </a:cxn>
                <a:cxn ang="0">
                  <a:pos x="67" y="0"/>
                </a:cxn>
                <a:cxn ang="0">
                  <a:pos x="69" y="27"/>
                </a:cxn>
                <a:cxn ang="0">
                  <a:pos x="76" y="50"/>
                </a:cxn>
                <a:cxn ang="0">
                  <a:pos x="85" y="70"/>
                </a:cxn>
                <a:cxn ang="0">
                  <a:pos x="100" y="85"/>
                </a:cxn>
                <a:cxn ang="0">
                  <a:pos x="101" y="85"/>
                </a:cxn>
                <a:cxn ang="0">
                  <a:pos x="101" y="72"/>
                </a:cxn>
                <a:cxn ang="0">
                  <a:pos x="109" y="67"/>
                </a:cxn>
                <a:cxn ang="0">
                  <a:pos x="112" y="63"/>
                </a:cxn>
                <a:cxn ang="0">
                  <a:pos x="101" y="54"/>
                </a:cxn>
                <a:cxn ang="0">
                  <a:pos x="92" y="43"/>
                </a:cxn>
                <a:cxn ang="0">
                  <a:pos x="85" y="29"/>
                </a:cxn>
                <a:cxn ang="0">
                  <a:pos x="74" y="0"/>
                </a:cxn>
              </a:cxnLst>
              <a:rect l="0" t="0" r="r" b="b"/>
              <a:pathLst>
                <a:path w="112" h="162">
                  <a:moveTo>
                    <a:pt x="26" y="0"/>
                  </a:moveTo>
                  <a:lnTo>
                    <a:pt x="24" y="18"/>
                  </a:lnTo>
                  <a:lnTo>
                    <a:pt x="18" y="36"/>
                  </a:lnTo>
                  <a:lnTo>
                    <a:pt x="13" y="54"/>
                  </a:lnTo>
                  <a:lnTo>
                    <a:pt x="6" y="72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13" y="74"/>
                  </a:lnTo>
                  <a:lnTo>
                    <a:pt x="22" y="63"/>
                  </a:lnTo>
                  <a:lnTo>
                    <a:pt x="29" y="52"/>
                  </a:lnTo>
                  <a:lnTo>
                    <a:pt x="36" y="41"/>
                  </a:lnTo>
                  <a:lnTo>
                    <a:pt x="40" y="31"/>
                  </a:lnTo>
                  <a:lnTo>
                    <a:pt x="42" y="21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26" y="0"/>
                  </a:lnTo>
                  <a:close/>
                  <a:moveTo>
                    <a:pt x="11" y="161"/>
                  </a:moveTo>
                  <a:lnTo>
                    <a:pt x="22" y="159"/>
                  </a:lnTo>
                  <a:lnTo>
                    <a:pt x="35" y="157"/>
                  </a:lnTo>
                  <a:lnTo>
                    <a:pt x="49" y="153"/>
                  </a:lnTo>
                  <a:lnTo>
                    <a:pt x="64" y="148"/>
                  </a:lnTo>
                  <a:lnTo>
                    <a:pt x="82" y="141"/>
                  </a:lnTo>
                  <a:lnTo>
                    <a:pt x="85" y="148"/>
                  </a:lnTo>
                  <a:lnTo>
                    <a:pt x="87" y="155"/>
                  </a:lnTo>
                  <a:lnTo>
                    <a:pt x="89" y="161"/>
                  </a:lnTo>
                  <a:lnTo>
                    <a:pt x="91" y="162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101" y="159"/>
                  </a:lnTo>
                  <a:lnTo>
                    <a:pt x="103" y="150"/>
                  </a:lnTo>
                  <a:lnTo>
                    <a:pt x="103" y="144"/>
                  </a:lnTo>
                  <a:lnTo>
                    <a:pt x="101" y="137"/>
                  </a:lnTo>
                  <a:lnTo>
                    <a:pt x="98" y="130"/>
                  </a:lnTo>
                  <a:lnTo>
                    <a:pt x="94" y="124"/>
                  </a:lnTo>
                  <a:lnTo>
                    <a:pt x="91" y="117"/>
                  </a:lnTo>
                  <a:lnTo>
                    <a:pt x="83" y="110"/>
                  </a:lnTo>
                  <a:lnTo>
                    <a:pt x="76" y="103"/>
                  </a:lnTo>
                  <a:lnTo>
                    <a:pt x="69" y="96"/>
                  </a:lnTo>
                  <a:lnTo>
                    <a:pt x="67" y="97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2" y="137"/>
                  </a:lnTo>
                  <a:lnTo>
                    <a:pt x="24" y="139"/>
                  </a:lnTo>
                  <a:lnTo>
                    <a:pt x="35" y="124"/>
                  </a:lnTo>
                  <a:lnTo>
                    <a:pt x="42" y="112"/>
                  </a:lnTo>
                  <a:lnTo>
                    <a:pt x="49" y="101"/>
                  </a:lnTo>
                  <a:lnTo>
                    <a:pt x="54" y="90"/>
                  </a:lnTo>
                  <a:lnTo>
                    <a:pt x="58" y="79"/>
                  </a:lnTo>
                  <a:lnTo>
                    <a:pt x="62" y="65"/>
                  </a:lnTo>
                  <a:lnTo>
                    <a:pt x="38" y="65"/>
                  </a:lnTo>
                  <a:lnTo>
                    <a:pt x="36" y="81"/>
                  </a:lnTo>
                  <a:lnTo>
                    <a:pt x="31" y="101"/>
                  </a:lnTo>
                  <a:lnTo>
                    <a:pt x="27" y="110"/>
                  </a:lnTo>
                  <a:lnTo>
                    <a:pt x="24" y="119"/>
                  </a:lnTo>
                  <a:lnTo>
                    <a:pt x="22" y="124"/>
                  </a:lnTo>
                  <a:lnTo>
                    <a:pt x="18" y="130"/>
                  </a:lnTo>
                  <a:lnTo>
                    <a:pt x="15" y="135"/>
                  </a:lnTo>
                  <a:lnTo>
                    <a:pt x="9" y="137"/>
                  </a:lnTo>
                  <a:lnTo>
                    <a:pt x="11" y="161"/>
                  </a:lnTo>
                  <a:close/>
                  <a:moveTo>
                    <a:pt x="67" y="0"/>
                  </a:moveTo>
                  <a:lnTo>
                    <a:pt x="69" y="14"/>
                  </a:lnTo>
                  <a:lnTo>
                    <a:pt x="69" y="27"/>
                  </a:lnTo>
                  <a:lnTo>
                    <a:pt x="73" y="40"/>
                  </a:lnTo>
                  <a:lnTo>
                    <a:pt x="76" y="50"/>
                  </a:lnTo>
                  <a:lnTo>
                    <a:pt x="80" y="61"/>
                  </a:lnTo>
                  <a:lnTo>
                    <a:pt x="85" y="70"/>
                  </a:lnTo>
                  <a:lnTo>
                    <a:pt x="92" y="77"/>
                  </a:lnTo>
                  <a:lnTo>
                    <a:pt x="100" y="85"/>
                  </a:lnTo>
                  <a:lnTo>
                    <a:pt x="100" y="87"/>
                  </a:lnTo>
                  <a:lnTo>
                    <a:pt x="101" y="85"/>
                  </a:lnTo>
                  <a:lnTo>
                    <a:pt x="101" y="77"/>
                  </a:lnTo>
                  <a:lnTo>
                    <a:pt x="101" y="72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2" y="65"/>
                  </a:lnTo>
                  <a:lnTo>
                    <a:pt x="112" y="63"/>
                  </a:lnTo>
                  <a:lnTo>
                    <a:pt x="107" y="59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2" y="43"/>
                  </a:lnTo>
                  <a:lnTo>
                    <a:pt x="89" y="36"/>
                  </a:lnTo>
                  <a:lnTo>
                    <a:pt x="85" y="29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  <p:sp>
          <p:nvSpPr>
            <p:cNvPr id="2128" name="Freeform 80"/>
            <p:cNvSpPr>
              <a:spLocks noChangeAspect="1" noEditPoints="1"/>
            </p:cNvSpPr>
            <p:nvPr/>
          </p:nvSpPr>
          <p:spPr bwMode="auto">
            <a:xfrm>
              <a:off x="3223" y="1062"/>
              <a:ext cx="108" cy="16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52"/>
                </a:cxn>
                <a:cxn ang="0">
                  <a:pos x="80" y="52"/>
                </a:cxn>
                <a:cxn ang="0">
                  <a:pos x="80" y="40"/>
                </a:cxn>
                <a:cxn ang="0">
                  <a:pos x="0" y="40"/>
                </a:cxn>
                <a:cxn ang="0">
                  <a:pos x="7" y="9"/>
                </a:cxn>
                <a:cxn ang="0">
                  <a:pos x="7" y="20"/>
                </a:cxn>
                <a:cxn ang="0">
                  <a:pos x="85" y="20"/>
                </a:cxn>
                <a:cxn ang="0">
                  <a:pos x="85" y="143"/>
                </a:cxn>
                <a:cxn ang="0">
                  <a:pos x="85" y="144"/>
                </a:cxn>
                <a:cxn ang="0">
                  <a:pos x="83" y="146"/>
                </a:cxn>
                <a:cxn ang="0">
                  <a:pos x="74" y="146"/>
                </a:cxn>
                <a:cxn ang="0">
                  <a:pos x="56" y="146"/>
                </a:cxn>
                <a:cxn ang="0">
                  <a:pos x="56" y="148"/>
                </a:cxn>
                <a:cxn ang="0">
                  <a:pos x="63" y="150"/>
                </a:cxn>
                <a:cxn ang="0">
                  <a:pos x="69" y="154"/>
                </a:cxn>
                <a:cxn ang="0">
                  <a:pos x="71" y="155"/>
                </a:cxn>
                <a:cxn ang="0">
                  <a:pos x="72" y="157"/>
                </a:cxn>
                <a:cxn ang="0">
                  <a:pos x="72" y="159"/>
                </a:cxn>
                <a:cxn ang="0">
                  <a:pos x="72" y="163"/>
                </a:cxn>
                <a:cxn ang="0">
                  <a:pos x="74" y="166"/>
                </a:cxn>
                <a:cxn ang="0">
                  <a:pos x="78" y="166"/>
                </a:cxn>
                <a:cxn ang="0">
                  <a:pos x="85" y="166"/>
                </a:cxn>
                <a:cxn ang="0">
                  <a:pos x="94" y="163"/>
                </a:cxn>
                <a:cxn ang="0">
                  <a:pos x="100" y="161"/>
                </a:cxn>
                <a:cxn ang="0">
                  <a:pos x="101" y="157"/>
                </a:cxn>
                <a:cxn ang="0">
                  <a:pos x="103" y="154"/>
                </a:cxn>
                <a:cxn ang="0">
                  <a:pos x="103" y="150"/>
                </a:cxn>
                <a:cxn ang="0">
                  <a:pos x="105" y="146"/>
                </a:cxn>
                <a:cxn ang="0">
                  <a:pos x="105" y="14"/>
                </a:cxn>
                <a:cxn ang="0">
                  <a:pos x="109" y="5"/>
                </a:cxn>
                <a:cxn ang="0">
                  <a:pos x="89" y="0"/>
                </a:cxn>
                <a:cxn ang="0">
                  <a:pos x="85" y="9"/>
                </a:cxn>
                <a:cxn ang="0">
                  <a:pos x="7" y="9"/>
                </a:cxn>
                <a:cxn ang="0">
                  <a:pos x="9" y="135"/>
                </a:cxn>
                <a:cxn ang="0">
                  <a:pos x="27" y="135"/>
                </a:cxn>
                <a:cxn ang="0">
                  <a:pos x="27" y="125"/>
                </a:cxn>
                <a:cxn ang="0">
                  <a:pos x="51" y="125"/>
                </a:cxn>
                <a:cxn ang="0">
                  <a:pos x="51" y="135"/>
                </a:cxn>
                <a:cxn ang="0">
                  <a:pos x="69" y="135"/>
                </a:cxn>
                <a:cxn ang="0">
                  <a:pos x="69" y="79"/>
                </a:cxn>
                <a:cxn ang="0">
                  <a:pos x="72" y="70"/>
                </a:cxn>
                <a:cxn ang="0">
                  <a:pos x="54" y="65"/>
                </a:cxn>
                <a:cxn ang="0">
                  <a:pos x="49" y="74"/>
                </a:cxn>
                <a:cxn ang="0">
                  <a:pos x="27" y="74"/>
                </a:cxn>
                <a:cxn ang="0">
                  <a:pos x="27" y="65"/>
                </a:cxn>
                <a:cxn ang="0">
                  <a:pos x="9" y="65"/>
                </a:cxn>
                <a:cxn ang="0">
                  <a:pos x="9" y="135"/>
                </a:cxn>
                <a:cxn ang="0">
                  <a:pos x="27" y="112"/>
                </a:cxn>
                <a:cxn ang="0">
                  <a:pos x="27" y="85"/>
                </a:cxn>
                <a:cxn ang="0">
                  <a:pos x="51" y="85"/>
                </a:cxn>
                <a:cxn ang="0">
                  <a:pos x="51" y="112"/>
                </a:cxn>
                <a:cxn ang="0">
                  <a:pos x="27" y="112"/>
                </a:cxn>
              </a:cxnLst>
              <a:rect l="0" t="0" r="r" b="b"/>
              <a:pathLst>
                <a:path w="109" h="166">
                  <a:moveTo>
                    <a:pt x="0" y="40"/>
                  </a:moveTo>
                  <a:lnTo>
                    <a:pt x="0" y="52"/>
                  </a:lnTo>
                  <a:lnTo>
                    <a:pt x="80" y="52"/>
                  </a:lnTo>
                  <a:lnTo>
                    <a:pt x="80" y="40"/>
                  </a:lnTo>
                  <a:lnTo>
                    <a:pt x="0" y="40"/>
                  </a:lnTo>
                  <a:close/>
                  <a:moveTo>
                    <a:pt x="7" y="9"/>
                  </a:moveTo>
                  <a:lnTo>
                    <a:pt x="7" y="20"/>
                  </a:lnTo>
                  <a:lnTo>
                    <a:pt x="85" y="20"/>
                  </a:lnTo>
                  <a:lnTo>
                    <a:pt x="85" y="143"/>
                  </a:lnTo>
                  <a:lnTo>
                    <a:pt x="85" y="144"/>
                  </a:lnTo>
                  <a:lnTo>
                    <a:pt x="83" y="146"/>
                  </a:lnTo>
                  <a:lnTo>
                    <a:pt x="74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63" y="150"/>
                  </a:lnTo>
                  <a:lnTo>
                    <a:pt x="69" y="154"/>
                  </a:lnTo>
                  <a:lnTo>
                    <a:pt x="71" y="155"/>
                  </a:lnTo>
                  <a:lnTo>
                    <a:pt x="72" y="157"/>
                  </a:lnTo>
                  <a:lnTo>
                    <a:pt x="72" y="159"/>
                  </a:lnTo>
                  <a:lnTo>
                    <a:pt x="72" y="163"/>
                  </a:lnTo>
                  <a:lnTo>
                    <a:pt x="74" y="166"/>
                  </a:lnTo>
                  <a:lnTo>
                    <a:pt x="78" y="166"/>
                  </a:lnTo>
                  <a:lnTo>
                    <a:pt x="85" y="166"/>
                  </a:lnTo>
                  <a:lnTo>
                    <a:pt x="94" y="163"/>
                  </a:lnTo>
                  <a:lnTo>
                    <a:pt x="100" y="161"/>
                  </a:lnTo>
                  <a:lnTo>
                    <a:pt x="101" y="157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5" y="146"/>
                  </a:lnTo>
                  <a:lnTo>
                    <a:pt x="105" y="14"/>
                  </a:lnTo>
                  <a:lnTo>
                    <a:pt x="109" y="5"/>
                  </a:lnTo>
                  <a:lnTo>
                    <a:pt x="89" y="0"/>
                  </a:lnTo>
                  <a:lnTo>
                    <a:pt x="85" y="9"/>
                  </a:lnTo>
                  <a:lnTo>
                    <a:pt x="7" y="9"/>
                  </a:lnTo>
                  <a:close/>
                  <a:moveTo>
                    <a:pt x="9" y="135"/>
                  </a:moveTo>
                  <a:lnTo>
                    <a:pt x="27" y="135"/>
                  </a:lnTo>
                  <a:lnTo>
                    <a:pt x="27" y="125"/>
                  </a:lnTo>
                  <a:lnTo>
                    <a:pt x="51" y="125"/>
                  </a:lnTo>
                  <a:lnTo>
                    <a:pt x="51" y="135"/>
                  </a:lnTo>
                  <a:lnTo>
                    <a:pt x="69" y="135"/>
                  </a:lnTo>
                  <a:lnTo>
                    <a:pt x="69" y="79"/>
                  </a:lnTo>
                  <a:lnTo>
                    <a:pt x="72" y="70"/>
                  </a:lnTo>
                  <a:lnTo>
                    <a:pt x="54" y="65"/>
                  </a:lnTo>
                  <a:lnTo>
                    <a:pt x="49" y="74"/>
                  </a:lnTo>
                  <a:lnTo>
                    <a:pt x="27" y="74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135"/>
                  </a:lnTo>
                  <a:close/>
                  <a:moveTo>
                    <a:pt x="27" y="112"/>
                  </a:moveTo>
                  <a:lnTo>
                    <a:pt x="27" y="85"/>
                  </a:lnTo>
                  <a:lnTo>
                    <a:pt x="51" y="85"/>
                  </a:lnTo>
                  <a:lnTo>
                    <a:pt x="51" y="112"/>
                  </a:lnTo>
                  <a:lnTo>
                    <a:pt x="27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zh-CN" altLang="en-US" sz="1800"/>
            </a:p>
          </p:txBody>
        </p:sp>
      </p:grp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468313" y="8366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微软雅黑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184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1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70C9865-99F6-4386-AF5F-E67E807291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184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4101" name="Picture 5" descr="NordirDesign(TM)"/>
          <p:cNvPicPr>
            <a:picLocks noChangeAspect="1" noChangeArrowheads="1"/>
          </p:cNvPicPr>
          <p:nvPr/>
        </p:nvPicPr>
        <p:blipFill>
          <a:blip r:embed="rId14" cstate="print">
            <a:lum bright="100000"/>
          </a:blip>
          <a:srcRect/>
          <a:stretch>
            <a:fillRect/>
          </a:stretch>
        </p:blipFill>
        <p:spPr bwMode="auto">
          <a:xfrm>
            <a:off x="7380288" y="333375"/>
            <a:ext cx="13319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49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315A34FC-D31C-4DAC-9997-55C1C099F5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184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01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r>
              <a:rPr lang="de-DE" altLang="zh-CN">
                <a:sym typeface="MS UI Gothic" pitchFamily="34" charset="-128"/>
              </a:rPr>
              <a:t></a:t>
            </a:r>
            <a:r>
              <a:rPr lang="de-DE" altLang="zh-CN"/>
              <a:t> </a:t>
            </a:r>
            <a:fld id="{D231D46D-6A59-4351-B5A0-51B63433D6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86B005-6FB3-4E8F-B4BF-7C068FE55D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12218" y="4824096"/>
            <a:ext cx="6552728" cy="11525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1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联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合大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旅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游发展研究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院院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长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旅游学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院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副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院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长</a:t>
            </a:r>
            <a:r>
              <a:rPr lang="en-US" altLang="zh-CN" sz="2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TW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旅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游学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刊</a:t>
            </a:r>
            <a:r>
              <a:rPr lang="en-US" altLang="zh-TW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执</a:t>
            </a:r>
            <a:r>
              <a:rPr lang="zh-TW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行主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编，学术委员会副主任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人大</a:t>
            </a:r>
            <a:endParaRPr lang="zh-CN" altLang="en-US" sz="2000" b="0" dirty="0" smtClean="0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35470"/>
            <a:ext cx="8783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CN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教育蓝皮书（</a:t>
            </a:r>
            <a:r>
              <a:rPr lang="en-US" altLang="zh-C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5" name="Picture 10" descr="学刊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421" y="5218379"/>
            <a:ext cx="667447" cy="34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679507" y="5780477"/>
            <a:ext cx="5766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中国人大报刊复印资料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旅游管理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执</a:t>
            </a:r>
            <a:r>
              <a:rPr lang="zh-TW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行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编委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82866" y="5475021"/>
            <a:ext cx="70651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中国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旅游研究院学术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委员、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旅游学术评价研究基地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首席研究员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Picture 13" descr="index_19_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32" y="5532230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774976" y="350865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张凌云</a:t>
            </a:r>
            <a:endParaRPr lang="zh-CN" altLang="en-US" dirty="0">
              <a:solidFill>
                <a:srgbClr val="FFFF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9478" r="61752" b="24172"/>
          <a:stretch/>
        </p:blipFill>
        <p:spPr>
          <a:xfrm>
            <a:off x="1087613" y="5822742"/>
            <a:ext cx="648072" cy="391201"/>
          </a:xfrm>
          <a:prstGeom prst="rect">
            <a:avLst/>
          </a:prstGeom>
        </p:spPr>
      </p:pic>
      <p:pic>
        <p:nvPicPr>
          <p:cNvPr id="15" name="Picture 2" descr="c:\users\zly\appdata\roaming\360se6\USERDA~1\Temp\201203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30" y="6167344"/>
            <a:ext cx="584438" cy="5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693637" y="6379733"/>
            <a:ext cx="419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中国旅游改革发展咨询委员会委员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0792" y="6100745"/>
            <a:ext cx="6273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微软雅黑" pitchFamily="34" charset="-122"/>
                <a:ea typeface="微软雅黑" pitchFamily="34" charset="-122"/>
                <a:cs typeface="+mj-cs"/>
              </a:rPr>
              <a:t>全国旅游标准化委员会（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SAC/TC210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委员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14" y="4410121"/>
            <a:ext cx="505111" cy="507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7" t="2403" r="27708" b="59156"/>
          <a:stretch/>
        </p:blipFill>
        <p:spPr>
          <a:xfrm>
            <a:off x="1188074" y="4849612"/>
            <a:ext cx="433616" cy="3854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96213" y="4490336"/>
            <a:ext cx="667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北京第二外国语学院旅游发展研究中心主任</a:t>
            </a:r>
            <a:r>
              <a:rPr lang="zh-TW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，教授，博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j-cs"/>
              </a:rPr>
              <a:t>导</a:t>
            </a:r>
            <a:r>
              <a:rPr lang="en-US" altLang="zh-TW" sz="2000" b="1" dirty="0"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蓝皮书的主要特点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980728"/>
            <a:ext cx="8928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内容丰富，题材</a:t>
            </a:r>
            <a:r>
              <a:rPr lang="zh-CN" altLang="en-US" sz="2800" b="1" dirty="0"/>
              <a:t>多样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代序 （保继刚）</a:t>
            </a:r>
            <a:r>
              <a:rPr lang="en-US" altLang="zh-CN" sz="2400" b="1" dirty="0" smtClean="0"/>
              <a:t>+ </a:t>
            </a:r>
            <a:r>
              <a:rPr lang="zh-CN" altLang="en-US" sz="2400" b="1" dirty="0" smtClean="0"/>
              <a:t>五大部分（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400" b="1" dirty="0" smtClean="0"/>
              <a:t>篇）：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/>
              <a:t>中国旅游教育总报告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篇，张凌云、国家旅游局等）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zh-CN" altLang="en-US" sz="2400" b="1" dirty="0"/>
              <a:t>中国旅游</a:t>
            </a:r>
            <a:r>
              <a:rPr lang="zh-CN" altLang="en-US" sz="2400" b="1" dirty="0" smtClean="0"/>
              <a:t>教育</a:t>
            </a:r>
            <a:r>
              <a:rPr lang="zh-CN" altLang="en-US" sz="2400" b="1" dirty="0"/>
              <a:t>分</a:t>
            </a:r>
            <a:r>
              <a:rPr lang="zh-CN" altLang="en-US" sz="2400" b="1" dirty="0" smtClean="0"/>
              <a:t>报告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篇，保继刚、田里、浙江旅院、广东旅院、白长虹等）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中国旅游教育理论（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篇，专家组、吴必虎等）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</a:t>
            </a:r>
            <a:r>
              <a:rPr lang="zh-CN" altLang="en-US" sz="2400" b="1" dirty="0"/>
              <a:t>中国旅游</a:t>
            </a:r>
            <a:r>
              <a:rPr lang="zh-CN" altLang="en-US" sz="2400" b="1" dirty="0" smtClean="0"/>
              <a:t>教育专题报告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篇，谷慧敏、彭青、余昌国、郑向敏、邹统钎、吕胜男、陈国忠等）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5.</a:t>
            </a:r>
            <a:r>
              <a:rPr lang="zh-CN" altLang="en-US" sz="2400" b="1" dirty="0"/>
              <a:t>中国旅游</a:t>
            </a:r>
            <a:r>
              <a:rPr lang="zh-CN" altLang="en-US" sz="2400" b="1" dirty="0" smtClean="0"/>
              <a:t>教育典型案例（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/>
              <a:t>篇，马勇、康年、程道品、赵晓鸿等）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33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蓝皮书的主要特点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980728"/>
            <a:ext cx="8928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涵盖面广，结构完整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r>
              <a:rPr lang="zh-CN" altLang="en-US" sz="2400" b="1" dirty="0"/>
              <a:t>涵盖：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从办学条件、师资队伍到招生规模、培养目标、专业设置、课程设计、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教材建设、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升学就业等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学历结构：从博士研究生、硕士研究生（学术学位、专业学位）、本科生教育、专科生、职业技术教育，到职业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培训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学术研究：从旅游学科定级定位到旅游学术研究，从大陆到港澳台地区。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视野开阔：从本土化到国际化，从学术研究到人才培养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，从基础理论到应用研究，从学历教育到职业培训，从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学科建设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到社会服务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432048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蓝皮书的主要特点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3508" y="105273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博导领衔，阵容</a:t>
            </a:r>
            <a:r>
              <a:rPr lang="zh-CN" altLang="en-US" sz="2800" b="1" dirty="0" smtClean="0"/>
              <a:t>强大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</a:t>
            </a:r>
            <a:r>
              <a:rPr lang="zh-CN" altLang="en-US" sz="2400" b="1" dirty="0" smtClean="0"/>
              <a:t>各级各类院校旅游学科（学术、专业）带头人、博导教授、业界资深专家主持撰写，也有院校成立课题组，在专题调研和抽样统计的基础上完成报告</a:t>
            </a:r>
            <a:endParaRPr lang="en-US" altLang="zh-CN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数据翔实，权威发布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自下而上，分类统计，数据覆盖面广，信息量大，全方位、多角度地反映我国旅游教育的现状，并由中国旅游协会教育分会统一发布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旅游教育核心</a:t>
            </a:r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数据摘要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836712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研究生层面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年全国共有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所高校（院所）具有旅游管理专业（或相关方向）硕士招生资格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，招生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1,619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人，在校生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4,029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所高校（院所）具有旅游管理专业（或相关方向）博士授予点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，招生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人，在校生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947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本科</a:t>
            </a:r>
            <a:r>
              <a:rPr lang="zh-CN" altLang="en-US" sz="2800" b="1" dirty="0" smtClean="0"/>
              <a:t>层面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年全国共有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高校招收旅游管理类本科专业，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年全国共招生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55,611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2,225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人；在校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209,986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人，比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增加了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8,825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年旅游管理类本科招生单位比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年多了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旅游教育核心</a:t>
            </a:r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数据摘要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700288"/>
            <a:ext cx="89289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高职高专层面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年全国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1068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开设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高专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旅游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大类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专业，共招生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旅游管理专业类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110,935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旅游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管理专业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48,043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人；酒店管理专业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43,306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人；会展策划与管理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8,090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人；导游专业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3,889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人；涉外旅游专业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3,492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人；休闲服务与管理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1,190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人；景区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开发与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管理专业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人；旅游服务与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管理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人；旅行社经营管理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规模较少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的有，历史文化旅游专业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人；邮轮服务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与管理专业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；英语导游专业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人；休闲旅游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管理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专业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旅游教育核心</a:t>
            </a:r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数据摘要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836712"/>
            <a:ext cx="89289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中等职业层面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全国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中等职业学校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所，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万人；按专业规模分布依次为：旅游服务与管理、高星级饭店运营与管理、旅游外语专业、导游服务专业、会展服务与管理以及其他相关专业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职业培训层面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2015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全国旅游行业从业人员接受继续教育总量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475.4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万人次：岗位培训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441.5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；成人学历教育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万人次（高等教育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万、中等教育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万）；资格类培训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万人次；技术等级类培训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；适应性培训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351.8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万人次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582612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结论与期望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764704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本蓝皮书为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旅游教育提供了全方位、全景式的现状画像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，有助于全面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了解中国旅游教育发展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现状和存在的问题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多位旅游学术界领军人物亲自撰写，权威观点，一手资料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既有宏观视野的总报告和关乎学科发展前景的一级学科论证，也有各级各类旅游专业教研专题报告，以及实证案列研究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权威而翔实的分类统计数据，为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旅游教育供给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侧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改革提供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了决策基础和理论依据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希望这个报告能在教育分会的组织下，在各位大师的主持下，每年持续下去，除全面评述旅游教育发展基本面的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宏观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变化外，更多地聚焦和反映旅游教学和科研中的现实问题和热点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议题，成为记录和思考中国旅游教育不断进取成功、有温度的编年史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C:\Documents and Settings\Administrator\桌面\土底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istrator\桌面\土底版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标题 1"/>
          <p:cNvSpPr txBox="1">
            <a:spLocks/>
          </p:cNvSpPr>
          <p:nvPr/>
        </p:nvSpPr>
        <p:spPr bwMode="auto">
          <a:xfrm>
            <a:off x="1187624" y="2708920"/>
            <a:ext cx="74168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谢谢诸位的耐心聆听，</a:t>
            </a:r>
          </a:p>
          <a:p>
            <a:pPr algn="ctr">
              <a:spcBef>
                <a:spcPct val="0"/>
              </a:spcBef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敬请指教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ctr"/>
            <a:endParaRPr kumimoji="0"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2341" y="3136613"/>
            <a:ext cx="31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2_nordridesign">
  <a:themeElements>
    <a:clrScheme name="2_nordri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33333"/>
      </a:accent1>
      <a:accent2>
        <a:srgbClr val="080808"/>
      </a:accent2>
      <a:accent3>
        <a:srgbClr val="FFFFFF"/>
      </a:accent3>
      <a:accent4>
        <a:srgbClr val="000000"/>
      </a:accent4>
      <a:accent5>
        <a:srgbClr val="ADADAD"/>
      </a:accent5>
      <a:accent6>
        <a:srgbClr val="060606"/>
      </a:accent6>
      <a:hlink>
        <a:srgbClr val="FFCC00"/>
      </a:hlink>
      <a:folHlink>
        <a:srgbClr val="FF6600"/>
      </a:folHlink>
    </a:clrScheme>
    <a:fontScheme name="2_nordridesign">
      <a:majorFont>
        <a:latin typeface="黑体"/>
        <a:ea typeface="宋体"/>
        <a:cs typeface=""/>
      </a:majorFont>
      <a:minorFont>
        <a:latin typeface="黑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ordri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2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3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4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5">
        <a:dk1>
          <a:srgbClr val="000000"/>
        </a:dk1>
        <a:lt1>
          <a:srgbClr val="080808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6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rdridesign 7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FF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rdridesign 8">
        <a:dk1>
          <a:srgbClr val="FFFFFF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9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5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2F7DC3"/>
      </a:accent1>
      <a:accent2>
        <a:srgbClr val="174373"/>
      </a:accent2>
      <a:accent3>
        <a:srgbClr val="FFFFFF"/>
      </a:accent3>
      <a:accent4>
        <a:srgbClr val="000000"/>
      </a:accent4>
      <a:accent5>
        <a:srgbClr val="ADBFDE"/>
      </a:accent5>
      <a:accent6>
        <a:srgbClr val="143C68"/>
      </a:accent6>
      <a:hlink>
        <a:srgbClr val="808080"/>
      </a:hlink>
      <a:folHlink>
        <a:srgbClr val="3399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261300"/>
        </a:accent1>
        <a:accent2>
          <a:srgbClr val="663300"/>
        </a:accent2>
        <a:accent3>
          <a:srgbClr val="FFFFFF"/>
        </a:accent3>
        <a:accent4>
          <a:srgbClr val="000000"/>
        </a:accent4>
        <a:accent5>
          <a:srgbClr val="ACAAAA"/>
        </a:accent5>
        <a:accent6>
          <a:srgbClr val="5C2D00"/>
        </a:accent6>
        <a:hlink>
          <a:srgbClr val="66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B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AAFBB"/>
        </a:accent5>
        <a:accent6>
          <a:srgbClr val="008AB9"/>
        </a:accent6>
        <a:hlink>
          <a:srgbClr val="8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B70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AFBB"/>
        </a:accent5>
        <a:accent6>
          <a:srgbClr val="2D5C8A"/>
        </a:accent6>
        <a:hlink>
          <a:srgbClr val="8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4991D3"/>
        </a:accent1>
        <a:accent2>
          <a:srgbClr val="2263AA"/>
        </a:accent2>
        <a:accent3>
          <a:srgbClr val="FFFFFF"/>
        </a:accent3>
        <a:accent4>
          <a:srgbClr val="000000"/>
        </a:accent4>
        <a:accent5>
          <a:srgbClr val="B1C7E6"/>
        </a:accent5>
        <a:accent6>
          <a:srgbClr val="1E599A"/>
        </a:accent6>
        <a:hlink>
          <a:srgbClr val="8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2F7DC3"/>
        </a:accent1>
        <a:accent2>
          <a:srgbClr val="174373"/>
        </a:accent2>
        <a:accent3>
          <a:srgbClr val="FFFFFF"/>
        </a:accent3>
        <a:accent4>
          <a:srgbClr val="000000"/>
        </a:accent4>
        <a:accent5>
          <a:srgbClr val="ADBFDE"/>
        </a:accent5>
        <a:accent6>
          <a:srgbClr val="143C68"/>
        </a:accent6>
        <a:hlink>
          <a:srgbClr val="8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rdridesign">
  <a:themeElements>
    <a:clrScheme name="1_nordri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33333"/>
      </a:accent1>
      <a:accent2>
        <a:srgbClr val="080808"/>
      </a:accent2>
      <a:accent3>
        <a:srgbClr val="FFFFFF"/>
      </a:accent3>
      <a:accent4>
        <a:srgbClr val="000000"/>
      </a:accent4>
      <a:accent5>
        <a:srgbClr val="ADADAD"/>
      </a:accent5>
      <a:accent6>
        <a:srgbClr val="060606"/>
      </a:accent6>
      <a:hlink>
        <a:srgbClr val="FFCC00"/>
      </a:hlink>
      <a:folHlink>
        <a:srgbClr val="FF6600"/>
      </a:folHlink>
    </a:clrScheme>
    <a:fontScheme name="1_nordridesig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ri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2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3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4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5">
        <a:dk1>
          <a:srgbClr val="000000"/>
        </a:dk1>
        <a:lt1>
          <a:srgbClr val="080808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6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ridesign 7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FF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ridesign 8">
        <a:dk1>
          <a:srgbClr val="FFFFFF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9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rdridesign ">
  <a:themeElements>
    <a:clrScheme name="1_nordridesign  11">
      <a:dk1>
        <a:srgbClr val="000000"/>
      </a:dk1>
      <a:lt1>
        <a:srgbClr val="FFFFFF"/>
      </a:lt1>
      <a:dk2>
        <a:srgbClr val="FFFFFF"/>
      </a:dk2>
      <a:lt2>
        <a:srgbClr val="DBF5F9"/>
      </a:lt2>
      <a:accent1>
        <a:srgbClr val="FFFF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E7B900"/>
      </a:accent6>
      <a:hlink>
        <a:srgbClr val="CCFFFF"/>
      </a:hlink>
      <a:folHlink>
        <a:srgbClr val="FFFFFF"/>
      </a:folHlink>
    </a:clrScheme>
    <a:fontScheme name="1_nordridesign 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ridesign  1">
        <a:dk1>
          <a:srgbClr val="000000"/>
        </a:dk1>
        <a:lt1>
          <a:srgbClr val="080808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2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ridesign  3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FF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ridesign  4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5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6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8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9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10">
        <a:dk1>
          <a:srgbClr val="FFFFFF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ridesign  11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rdridesign ">
  <a:themeElements>
    <a:clrScheme name="2_nordridesign  11">
      <a:dk1>
        <a:srgbClr val="000000"/>
      </a:dk1>
      <a:lt1>
        <a:srgbClr val="FFFFFF"/>
      </a:lt1>
      <a:dk2>
        <a:srgbClr val="FFFFFF"/>
      </a:dk2>
      <a:lt2>
        <a:srgbClr val="DBF5F9"/>
      </a:lt2>
      <a:accent1>
        <a:srgbClr val="FFFF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E7B900"/>
      </a:accent6>
      <a:hlink>
        <a:srgbClr val="CCFFFF"/>
      </a:hlink>
      <a:folHlink>
        <a:srgbClr val="FFFFFF"/>
      </a:folHlink>
    </a:clrScheme>
    <a:fontScheme name="2_nordridesign 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ordridesign  1">
        <a:dk1>
          <a:srgbClr val="000000"/>
        </a:dk1>
        <a:lt1>
          <a:srgbClr val="080808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2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CC00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rdridesign  3">
        <a:dk1>
          <a:srgbClr val="DBF5F9"/>
        </a:dk1>
        <a:lt1>
          <a:srgbClr val="FFFFFF"/>
        </a:lt1>
        <a:dk2>
          <a:srgbClr val="080808"/>
        </a:dk2>
        <a:lt2>
          <a:srgbClr val="FFFFFF"/>
        </a:lt2>
        <a:accent1>
          <a:srgbClr val="FFFF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rdridesign  4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5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CCFF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6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8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333333"/>
        </a:accent1>
        <a:accent2>
          <a:srgbClr val="080808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060606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9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10">
        <a:dk1>
          <a:srgbClr val="FFFFFF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rdridesign  11">
        <a:dk1>
          <a:srgbClr val="000000"/>
        </a:dk1>
        <a:lt1>
          <a:srgbClr val="FFFFFF"/>
        </a:lt1>
        <a:dk2>
          <a:srgbClr val="FFFFFF"/>
        </a:dk2>
        <a:lt2>
          <a:srgbClr val="DBF5F9"/>
        </a:lt2>
        <a:accent1>
          <a:srgbClr val="FFFF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B900"/>
        </a:accent6>
        <a:hlink>
          <a:srgbClr val="CC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11版培养方案</Template>
  <TotalTime>28044</TotalTime>
  <Words>1020</Words>
  <Application>Microsoft Office PowerPoint</Application>
  <PresentationFormat>全屏显示(4:3)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微软雅黑</vt:lpstr>
      <vt:lpstr>Times New Roman</vt:lpstr>
      <vt:lpstr>华文中宋</vt:lpstr>
      <vt:lpstr>华文细黑</vt:lpstr>
      <vt:lpstr>Arial</vt:lpstr>
      <vt:lpstr>方正兰亭黑简体</vt:lpstr>
      <vt:lpstr>MS UI Gothic</vt:lpstr>
      <vt:lpstr>Wingdings</vt:lpstr>
      <vt:lpstr>华文楷体</vt:lpstr>
      <vt:lpstr>黑体</vt:lpstr>
      <vt:lpstr>宋体</vt:lpstr>
      <vt:lpstr>Calibri</vt:lpstr>
      <vt:lpstr>Batang</vt:lpstr>
      <vt:lpstr>2_nordridesign</vt:lpstr>
      <vt:lpstr>blank</vt:lpstr>
      <vt:lpstr>1_nordridesign</vt:lpstr>
      <vt:lpstr>1_nordridesign </vt:lpstr>
      <vt:lpstr>2_nordridesign </vt:lpstr>
      <vt:lpstr>Office 主题</vt:lpstr>
      <vt:lpstr>   北京联合大学旅游发展研究院院长，旅游学院副院长 《旅游学刊》执行主编，学术委员会副主任  人大</vt:lpstr>
      <vt:lpstr>蓝皮书的主要特点</vt:lpstr>
      <vt:lpstr>蓝皮书的主要特点</vt:lpstr>
      <vt:lpstr>蓝皮书的主要特点</vt:lpstr>
      <vt:lpstr>旅游教育核心数据摘要</vt:lpstr>
      <vt:lpstr>旅游教育核心数据摘要</vt:lpstr>
      <vt:lpstr>旅游教育核心数据摘要</vt:lpstr>
      <vt:lpstr>结论与期望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关于筹备“北京旅游大学”（暂名）的几点思考和工作思路     北京市旅游局 2011年4月1日</dc:title>
  <dc:creator>zhanglingyun</dc:creator>
  <cp:lastModifiedBy>lingyun zhang</cp:lastModifiedBy>
  <cp:revision>810</cp:revision>
  <cp:lastPrinted>2015-05-21T01:27:17Z</cp:lastPrinted>
  <dcterms:created xsi:type="dcterms:W3CDTF">2011-03-31T10:04:52Z</dcterms:created>
  <dcterms:modified xsi:type="dcterms:W3CDTF">2016-10-25T06:37:58Z</dcterms:modified>
</cp:coreProperties>
</file>