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7"/>
  </p:notesMasterIdLst>
  <p:sldIdLst>
    <p:sldId id="4558" r:id="rId2"/>
    <p:sldId id="4561" r:id="rId3"/>
    <p:sldId id="4520" r:id="rId4"/>
    <p:sldId id="4556" r:id="rId5"/>
    <p:sldId id="4565" r:id="rId6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 varScale="1">
        <p:scale>
          <a:sx n="90" d="100"/>
          <a:sy n="90" d="100"/>
        </p:scale>
        <p:origin x="816" y="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0F39A-AD81-4056-A159-F99A9D6A57A1}" type="datetimeFigureOut">
              <a:rPr lang="zh-CN" altLang="en-US" smtClean="0"/>
              <a:t>2020/2/15</a:t>
            </a:fld>
            <a:endParaRPr lang="zh-CN" alt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altLang="zh-CN"/>
              <a:t>Modifiez les styles du texte du masque</a:t>
            </a:r>
          </a:p>
          <a:p>
            <a:pPr lvl="1"/>
            <a:r>
              <a:rPr lang="fr-FR" altLang="zh-CN"/>
              <a:t>Deuxième niveau</a:t>
            </a:r>
          </a:p>
          <a:p>
            <a:pPr lvl="2"/>
            <a:r>
              <a:rPr lang="fr-FR" altLang="zh-CN"/>
              <a:t>Troisième niveau</a:t>
            </a:r>
          </a:p>
          <a:p>
            <a:pPr lvl="3"/>
            <a:r>
              <a:rPr lang="fr-FR" altLang="zh-CN"/>
              <a:t>Quatrième niveau</a:t>
            </a:r>
          </a:p>
          <a:p>
            <a:pPr lvl="4"/>
            <a:r>
              <a:rPr lang="fr-FR" altLang="zh-CN"/>
              <a:t>Cinquième niveau</a:t>
            </a:r>
            <a:endParaRPr lang="zh-CN" alt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A1AB1D-9F63-4D42-AAA8-3DE1164C18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5712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Cliquez pour modifier le style des sous-titres du masque</a:t>
            </a:r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259632" y="4731990"/>
            <a:ext cx="1224136" cy="273844"/>
          </a:xfrm>
          <a:prstGeom prst="rect">
            <a:avLst/>
          </a:prstGeom>
        </p:spPr>
        <p:txBody>
          <a:bodyPr/>
          <a:lstStyle/>
          <a:p>
            <a:fld id="{AA309A6D-C09C-4548-B29A-6CF363A7E532}" type="datetimeFigureOut">
              <a:rPr lang="fr-FR" smtClean="0"/>
              <a:t>15/02/2020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259632" y="4731990"/>
            <a:ext cx="1224136" cy="273844"/>
          </a:xfrm>
          <a:prstGeom prst="rect">
            <a:avLst/>
          </a:prstGeom>
        </p:spPr>
        <p:txBody>
          <a:bodyPr/>
          <a:lstStyle/>
          <a:p>
            <a:fld id="{AA309A6D-C09C-4548-B29A-6CF363A7E532}" type="datetimeFigureOut">
              <a:rPr lang="fr-FR" smtClean="0"/>
              <a:t>15/02/2020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72008"/>
            <a:ext cx="8229600" cy="627534"/>
          </a:xfrm>
        </p:spPr>
        <p:txBody>
          <a:bodyPr/>
          <a:lstStyle>
            <a:lvl1pPr algn="l">
              <a:defRPr/>
            </a:lvl1pPr>
          </a:lstStyle>
          <a:p>
            <a:r>
              <a:rPr lang="fr-FR" dirty="0"/>
              <a:t>Cliquez pour modifier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91680" y="915566"/>
            <a:ext cx="7056784" cy="367240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259632" y="4731990"/>
            <a:ext cx="1224136" cy="273844"/>
          </a:xfrm>
          <a:prstGeom prst="rect">
            <a:avLst/>
          </a:prstGeom>
        </p:spPr>
        <p:txBody>
          <a:bodyPr/>
          <a:lstStyle/>
          <a:p>
            <a:fld id="{AA309A6D-C09C-4548-B29A-6CF363A7E532}" type="datetimeFigureOut">
              <a:rPr lang="fr-FR" smtClean="0"/>
              <a:t>15/02/2020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259632" y="4731990"/>
            <a:ext cx="1224136" cy="273844"/>
          </a:xfrm>
          <a:prstGeom prst="rect">
            <a:avLst/>
          </a:prstGeom>
        </p:spPr>
        <p:txBody>
          <a:bodyPr/>
          <a:lstStyle/>
          <a:p>
            <a:fld id="{AA309A6D-C09C-4548-B29A-6CF363A7E532}" type="datetimeFigureOut">
              <a:rPr lang="fr-FR" smtClean="0"/>
              <a:t>15/02/2020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259632" y="4731990"/>
            <a:ext cx="1224136" cy="273844"/>
          </a:xfrm>
          <a:prstGeom prst="rect">
            <a:avLst/>
          </a:prstGeom>
        </p:spPr>
        <p:txBody>
          <a:bodyPr/>
          <a:lstStyle/>
          <a:p>
            <a:fld id="{AA309A6D-C09C-4548-B29A-6CF363A7E532}" type="datetimeFigureOut">
              <a:rPr lang="fr-FR" smtClean="0"/>
              <a:t>15/02/2020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1259632" y="4731990"/>
            <a:ext cx="1224136" cy="273844"/>
          </a:xfrm>
          <a:prstGeom prst="rect">
            <a:avLst/>
          </a:prstGeom>
        </p:spPr>
        <p:txBody>
          <a:bodyPr/>
          <a:lstStyle/>
          <a:p>
            <a:fld id="{AA309A6D-C09C-4548-B29A-6CF363A7E532}" type="datetimeFigureOut">
              <a:rPr lang="fr-FR" smtClean="0"/>
              <a:t>15/02/2020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1259632" y="4731990"/>
            <a:ext cx="1224136" cy="273844"/>
          </a:xfrm>
          <a:prstGeom prst="rect">
            <a:avLst/>
          </a:prstGeom>
        </p:spPr>
        <p:txBody>
          <a:bodyPr/>
          <a:lstStyle/>
          <a:p>
            <a:fld id="{AA309A6D-C09C-4548-B29A-6CF363A7E532}" type="datetimeFigureOut">
              <a:rPr lang="fr-FR" smtClean="0"/>
              <a:t>15/02/2020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1259632" y="4731990"/>
            <a:ext cx="1224136" cy="273844"/>
          </a:xfrm>
          <a:prstGeom prst="rect">
            <a:avLst/>
          </a:prstGeom>
        </p:spPr>
        <p:txBody>
          <a:bodyPr/>
          <a:lstStyle/>
          <a:p>
            <a:fld id="{AA309A6D-C09C-4548-B29A-6CF363A7E532}" type="datetimeFigureOut">
              <a:rPr lang="fr-FR" smtClean="0"/>
              <a:t>15/02/2020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259632" y="4731990"/>
            <a:ext cx="1224136" cy="273844"/>
          </a:xfrm>
          <a:prstGeom prst="rect">
            <a:avLst/>
          </a:prstGeom>
        </p:spPr>
        <p:txBody>
          <a:bodyPr/>
          <a:lstStyle/>
          <a:p>
            <a:fld id="{AA309A6D-C09C-4548-B29A-6CF363A7E532}" type="datetimeFigureOut">
              <a:rPr lang="fr-FR" smtClean="0"/>
              <a:t>15/02/2020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259632" y="4731990"/>
            <a:ext cx="1224136" cy="273844"/>
          </a:xfrm>
          <a:prstGeom prst="rect">
            <a:avLst/>
          </a:prstGeom>
        </p:spPr>
        <p:txBody>
          <a:bodyPr/>
          <a:lstStyle/>
          <a:p>
            <a:fld id="{AA309A6D-C09C-4548-B29A-6CF363A7E532}" type="datetimeFigureOut">
              <a:rPr lang="fr-FR" smtClean="0"/>
              <a:t>15/02/2020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07504" y="51471"/>
            <a:ext cx="8579296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  <a:endParaRPr lang="fr-BE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19672" y="894080"/>
            <a:ext cx="7272808" cy="3672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8440" y="4840158"/>
            <a:ext cx="12332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>
              <a:lumMod val="65000"/>
              <a:lumOff val="35000"/>
            </a:schemeClr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65000"/>
              <a:lumOff val="3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loud.tencent.com/product/t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A6D2E015-3F24-4BE5-BE04-0A099FD63351}"/>
              </a:ext>
            </a:extLst>
          </p:cNvPr>
          <p:cNvSpPr txBox="1"/>
          <p:nvPr/>
        </p:nvSpPr>
        <p:spPr>
          <a:xfrm>
            <a:off x="251520" y="123478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腾讯会议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D457E922-C825-4C7C-81BF-FBD629D49893}"/>
              </a:ext>
            </a:extLst>
          </p:cNvPr>
          <p:cNvSpPr/>
          <p:nvPr/>
        </p:nvSpPr>
        <p:spPr>
          <a:xfrm>
            <a:off x="1848278" y="2211710"/>
            <a:ext cx="6678488" cy="1646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/>
              <a:t>1. </a:t>
            </a:r>
            <a:r>
              <a:rPr lang="zh-CN" altLang="en-US" dirty="0"/>
              <a:t>灵活的入会方式全平台运行，手机、电脑、平板、</a:t>
            </a:r>
            <a:r>
              <a:rPr lang="en-US" altLang="zh-CN" dirty="0"/>
              <a:t>Web</a:t>
            </a:r>
            <a:r>
              <a:rPr lang="zh-CN" altLang="en-US" dirty="0"/>
              <a:t>一键入会</a:t>
            </a:r>
          </a:p>
          <a:p>
            <a:r>
              <a:rPr lang="en-US" altLang="zh-CN" dirty="0"/>
              <a:t>2. </a:t>
            </a:r>
            <a:r>
              <a:rPr lang="zh-CN" altLang="en-US" dirty="0"/>
              <a:t>小程序打开即用，不需要下载任何插件或客户端</a:t>
            </a:r>
          </a:p>
          <a:p>
            <a:r>
              <a:rPr lang="en-US" altLang="zh-CN" dirty="0"/>
              <a:t>3. </a:t>
            </a:r>
            <a:r>
              <a:rPr lang="zh-CN" altLang="en-US" dirty="0"/>
              <a:t>在日历中查看已预定会议，一键唤起、加入会议</a:t>
            </a:r>
          </a:p>
          <a:p>
            <a:r>
              <a:rPr lang="en-US" altLang="zh-CN" dirty="0"/>
              <a:t>4. </a:t>
            </a:r>
            <a:r>
              <a:rPr lang="zh-CN" altLang="en-US" dirty="0"/>
              <a:t>支持电话加入会议，随时响应会议需求，实时性强</a:t>
            </a:r>
          </a:p>
          <a:p>
            <a:pPr lvl="1"/>
            <a:endParaRPr lang="zh-CN" altLang="zh-CN" sz="1100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A90EF44B-F233-4B9C-9005-37EB06A55C1F}"/>
              </a:ext>
            </a:extLst>
          </p:cNvPr>
          <p:cNvSpPr txBox="1"/>
          <p:nvPr/>
        </p:nvSpPr>
        <p:spPr>
          <a:xfrm>
            <a:off x="1830022" y="1008020"/>
            <a:ext cx="6696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下载链接：</a:t>
            </a:r>
            <a:r>
              <a:rPr lang="en-US" altLang="zh-CN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https://cloud.tencent.com/product/tm</a:t>
            </a:r>
            <a:endParaRPr lang="en-US" altLang="zh-CN" b="1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免费会议上限：</a:t>
            </a:r>
            <a:r>
              <a:rPr lang="en-US" altLang="zh-CN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300</a:t>
            </a:r>
            <a:r>
              <a:rPr lang="zh-CN" altLang="en-US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</a:t>
            </a:r>
          </a:p>
        </p:txBody>
      </p:sp>
    </p:spTree>
    <p:extLst>
      <p:ext uri="{BB962C8B-B14F-4D97-AF65-F5344CB8AC3E}">
        <p14:creationId xmlns:p14="http://schemas.microsoft.com/office/powerpoint/2010/main" val="2019254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A6D2E015-3F24-4BE5-BE04-0A099FD63351}"/>
              </a:ext>
            </a:extLst>
          </p:cNvPr>
          <p:cNvSpPr txBox="1"/>
          <p:nvPr/>
        </p:nvSpPr>
        <p:spPr>
          <a:xfrm>
            <a:off x="251520" y="123478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腾讯会议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A90EF44B-F233-4B9C-9005-37EB06A55C1F}"/>
              </a:ext>
            </a:extLst>
          </p:cNvPr>
          <p:cNvSpPr txBox="1"/>
          <p:nvPr/>
        </p:nvSpPr>
        <p:spPr>
          <a:xfrm>
            <a:off x="1835696" y="790426"/>
            <a:ext cx="6696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支持不下载软件，直接网上登陆 </a:t>
            </a:r>
            <a:r>
              <a:rPr lang="en-US" altLang="zh-CN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(https://meeting.qq.com/password-login.html </a:t>
            </a:r>
            <a:r>
              <a:rPr lang="zh-CN" altLang="en-US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315527F5-DFED-4865-94F2-5278163F85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201" b="6601"/>
          <a:stretch/>
        </p:blipFill>
        <p:spPr>
          <a:xfrm>
            <a:off x="1691680" y="1543100"/>
            <a:ext cx="7257143" cy="3600400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17F1C6BE-3072-4D97-ACF2-CBEBDD4C4C3F}"/>
              </a:ext>
            </a:extLst>
          </p:cNvPr>
          <p:cNvSpPr/>
          <p:nvPr/>
        </p:nvSpPr>
        <p:spPr>
          <a:xfrm>
            <a:off x="6588224" y="1851670"/>
            <a:ext cx="1368152" cy="216024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B61CE22F-CE12-4904-85B1-43A32AC37E94}"/>
              </a:ext>
            </a:extLst>
          </p:cNvPr>
          <p:cNvCxnSpPr/>
          <p:nvPr/>
        </p:nvCxnSpPr>
        <p:spPr>
          <a:xfrm flipH="1" flipV="1">
            <a:off x="7272300" y="2067694"/>
            <a:ext cx="324036" cy="720080"/>
          </a:xfrm>
          <a:prstGeom prst="straightConnector1">
            <a:avLst/>
          </a:prstGeom>
          <a:ln w="254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A750E401-BC43-423B-9701-55AD03E94CA2}"/>
              </a:ext>
            </a:extLst>
          </p:cNvPr>
          <p:cNvSpPr txBox="1"/>
          <p:nvPr/>
        </p:nvSpPr>
        <p:spPr>
          <a:xfrm>
            <a:off x="6732240" y="2787774"/>
            <a:ext cx="1656184" cy="1200329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/>
              <a:t>登陆后点击上面的一个，参加会议或者发起一个会议</a:t>
            </a:r>
          </a:p>
        </p:txBody>
      </p:sp>
    </p:spTree>
    <p:extLst>
      <p:ext uri="{BB962C8B-B14F-4D97-AF65-F5344CB8AC3E}">
        <p14:creationId xmlns:p14="http://schemas.microsoft.com/office/powerpoint/2010/main" val="2251612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A6D2E015-3F24-4BE5-BE04-0A099FD63351}"/>
              </a:ext>
            </a:extLst>
          </p:cNvPr>
          <p:cNvSpPr txBox="1"/>
          <p:nvPr/>
        </p:nvSpPr>
        <p:spPr>
          <a:xfrm>
            <a:off x="251520" y="123478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腾讯会议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A90EF44B-F233-4B9C-9005-37EB06A55C1F}"/>
              </a:ext>
            </a:extLst>
          </p:cNvPr>
          <p:cNvSpPr txBox="1"/>
          <p:nvPr/>
        </p:nvSpPr>
        <p:spPr>
          <a:xfrm>
            <a:off x="1830022" y="1008020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如果下载桌面版，</a:t>
            </a:r>
            <a:r>
              <a:rPr lang="en-US" altLang="zh-CN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Login</a:t>
            </a:r>
            <a:r>
              <a:rPr lang="zh-CN" altLang="en-US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后，可以看到下面的界面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06A2B61D-827D-4F97-95AD-3C5F53BB1E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825" t="2401" r="35038" b="5201"/>
          <a:stretch/>
        </p:blipFill>
        <p:spPr>
          <a:xfrm>
            <a:off x="2267744" y="1680408"/>
            <a:ext cx="1872208" cy="3339614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CC2F47B6-1D9C-47EB-BCA8-F29DC78C522C}"/>
              </a:ext>
            </a:extLst>
          </p:cNvPr>
          <p:cNvSpPr txBox="1"/>
          <p:nvPr/>
        </p:nvSpPr>
        <p:spPr>
          <a:xfrm>
            <a:off x="4860032" y="1800229"/>
            <a:ext cx="360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zh-CN" altLang="en-US" dirty="0"/>
              <a:t>如果是会议参与人，直接根据指示“</a:t>
            </a:r>
            <a:r>
              <a:rPr lang="en-US" altLang="zh-CN" dirty="0"/>
              <a:t>+</a:t>
            </a:r>
            <a:r>
              <a:rPr lang="zh-CN" altLang="en-US" dirty="0"/>
              <a:t>加入会议”</a:t>
            </a:r>
            <a:endParaRPr lang="en-US" altLang="zh-CN" dirty="0"/>
          </a:p>
          <a:p>
            <a:pPr marL="342900" indent="-342900">
              <a:buAutoNum type="arabicPeriod"/>
            </a:pPr>
            <a:r>
              <a:rPr lang="zh-CN" altLang="en-US" dirty="0"/>
              <a:t>可以即刻发起一个会议，“快速会议”</a:t>
            </a:r>
            <a:endParaRPr lang="en-US" altLang="zh-CN" dirty="0"/>
          </a:p>
          <a:p>
            <a:pPr marL="342900" indent="-342900">
              <a:buAutoNum type="arabicPeriod"/>
            </a:pPr>
            <a:r>
              <a:rPr lang="zh-CN" altLang="en-US" dirty="0"/>
              <a:t>可以预定一个会议，“预定会议”</a:t>
            </a:r>
          </a:p>
        </p:txBody>
      </p:sp>
    </p:spTree>
    <p:extLst>
      <p:ext uri="{BB962C8B-B14F-4D97-AF65-F5344CB8AC3E}">
        <p14:creationId xmlns:p14="http://schemas.microsoft.com/office/powerpoint/2010/main" val="865686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A6D2E015-3F24-4BE5-BE04-0A099FD63351}"/>
              </a:ext>
            </a:extLst>
          </p:cNvPr>
          <p:cNvSpPr txBox="1"/>
          <p:nvPr/>
        </p:nvSpPr>
        <p:spPr>
          <a:xfrm>
            <a:off x="251520" y="123478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腾讯会议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D457E922-C825-4C7C-81BF-FBD629D49893}"/>
              </a:ext>
            </a:extLst>
          </p:cNvPr>
          <p:cNvSpPr/>
          <p:nvPr/>
        </p:nvSpPr>
        <p:spPr>
          <a:xfrm>
            <a:off x="1979712" y="1635646"/>
            <a:ext cx="66784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/>
              <a:t>XX</a:t>
            </a:r>
            <a:r>
              <a:rPr lang="zh-CN" altLang="en-US" dirty="0"/>
              <a:t>老师 </a:t>
            </a:r>
            <a:endParaRPr lang="en-US" altLang="zh-CN" dirty="0"/>
          </a:p>
          <a:p>
            <a:r>
              <a:rPr lang="zh-CN" altLang="en-US" dirty="0"/>
              <a:t>邀请您参加腾讯会议会议主题：</a:t>
            </a:r>
            <a:endParaRPr lang="en-US" altLang="zh-CN" dirty="0"/>
          </a:p>
          <a:p>
            <a:r>
              <a:rPr lang="en-US" altLang="zh-CN" dirty="0"/>
              <a:t>XX</a:t>
            </a:r>
            <a:r>
              <a:rPr lang="zh-CN" altLang="en-US" dirty="0"/>
              <a:t>老师的快速会议会议时间：</a:t>
            </a:r>
            <a:endParaRPr lang="en-US" altLang="zh-CN" dirty="0"/>
          </a:p>
          <a:p>
            <a:r>
              <a:rPr lang="en-US" altLang="zh-CN" dirty="0"/>
              <a:t>2020/2/7 17:10-18:10</a:t>
            </a:r>
          </a:p>
          <a:p>
            <a:r>
              <a:rPr lang="zh-CN" altLang="en-US" dirty="0"/>
              <a:t>点击链接直接加入会议：</a:t>
            </a:r>
            <a:endParaRPr lang="en-US" altLang="zh-CN" dirty="0"/>
          </a:p>
          <a:p>
            <a:r>
              <a:rPr lang="en-US" altLang="zh-CN" dirty="0"/>
              <a:t>https://meeting.tencent.com/s/5eBPg1y</a:t>
            </a:r>
            <a:r>
              <a:rPr lang="zh-CN" altLang="en-US" dirty="0"/>
              <a:t>会议 </a:t>
            </a:r>
            <a:r>
              <a:rPr lang="en-US" altLang="zh-CN" dirty="0"/>
              <a:t>ID</a:t>
            </a:r>
            <a:r>
              <a:rPr lang="zh-CN" altLang="en-US" dirty="0"/>
              <a:t>：</a:t>
            </a:r>
            <a:r>
              <a:rPr lang="en-US" altLang="zh-CN" dirty="0"/>
              <a:t>134 163 205</a:t>
            </a:r>
          </a:p>
          <a:p>
            <a:r>
              <a:rPr lang="zh-CN" altLang="en-US" dirty="0"/>
              <a:t>手机一键拨号入会</a:t>
            </a:r>
            <a:endParaRPr lang="en-US" altLang="zh-CN" dirty="0"/>
          </a:p>
          <a:p>
            <a:r>
              <a:rPr lang="en-US" altLang="zh-CN" dirty="0"/>
              <a:t>+8675536550000,,134163205#,# </a:t>
            </a:r>
          </a:p>
          <a:p>
            <a:r>
              <a:rPr lang="en-US" altLang="zh-CN" dirty="0"/>
              <a:t>(</a:t>
            </a:r>
            <a:r>
              <a:rPr lang="zh-CN" altLang="en-US" dirty="0"/>
              <a:t>中国大陆</a:t>
            </a:r>
            <a:r>
              <a:rPr lang="en-US" altLang="zh-CN" dirty="0"/>
              <a:t>)</a:t>
            </a:r>
            <a:r>
              <a:rPr lang="zh-CN" altLang="en-US" dirty="0"/>
              <a:t>根据您的位置拨号</a:t>
            </a:r>
            <a:endParaRPr lang="en-US" altLang="zh-CN" dirty="0"/>
          </a:p>
          <a:p>
            <a:r>
              <a:rPr lang="en-US" altLang="zh-CN" dirty="0"/>
              <a:t>+8675536550000 (</a:t>
            </a:r>
            <a:r>
              <a:rPr lang="zh-CN" altLang="en-US" dirty="0"/>
              <a:t>中国大陆</a:t>
            </a:r>
            <a:r>
              <a:rPr lang="en-US" altLang="zh-CN" dirty="0"/>
              <a:t>)</a:t>
            </a:r>
            <a:endParaRPr lang="zh-CN" altLang="zh-CN" sz="1100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A90EF44B-F233-4B9C-9005-37EB06A55C1F}"/>
              </a:ext>
            </a:extLst>
          </p:cNvPr>
          <p:cNvSpPr txBox="1"/>
          <p:nvPr/>
        </p:nvSpPr>
        <p:spPr>
          <a:xfrm>
            <a:off x="1830022" y="1008020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如果别人邀请你参加会议，你会收到下面的信息</a:t>
            </a:r>
          </a:p>
        </p:txBody>
      </p:sp>
    </p:spTree>
    <p:extLst>
      <p:ext uri="{BB962C8B-B14F-4D97-AF65-F5344CB8AC3E}">
        <p14:creationId xmlns:p14="http://schemas.microsoft.com/office/powerpoint/2010/main" val="1966207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A6D2E015-3F24-4BE5-BE04-0A099FD63351}"/>
              </a:ext>
            </a:extLst>
          </p:cNvPr>
          <p:cNvSpPr txBox="1"/>
          <p:nvPr/>
        </p:nvSpPr>
        <p:spPr>
          <a:xfrm>
            <a:off x="251520" y="123478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腾讯会议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D457E922-C825-4C7C-81BF-FBD629D49893}"/>
              </a:ext>
            </a:extLst>
          </p:cNvPr>
          <p:cNvSpPr/>
          <p:nvPr/>
        </p:nvSpPr>
        <p:spPr>
          <a:xfrm>
            <a:off x="1979712" y="1635646"/>
            <a:ext cx="66784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zh-CN" altLang="en-US" dirty="0"/>
              <a:t>不论是</a:t>
            </a:r>
            <a:r>
              <a:rPr lang="en-US" altLang="zh-CN" dirty="0"/>
              <a:t>PPT</a:t>
            </a:r>
            <a:r>
              <a:rPr lang="zh-CN" altLang="en-US" dirty="0"/>
              <a:t>，还是</a:t>
            </a:r>
            <a:r>
              <a:rPr lang="en-US" altLang="zh-CN" dirty="0"/>
              <a:t>word</a:t>
            </a:r>
            <a:r>
              <a:rPr lang="zh-CN" altLang="en-US" dirty="0"/>
              <a:t>或者 </a:t>
            </a:r>
            <a:r>
              <a:rPr lang="en-US" altLang="zh-CN" dirty="0"/>
              <a:t>Excel </a:t>
            </a:r>
            <a:r>
              <a:rPr lang="zh-CN" altLang="en-US" dirty="0"/>
              <a:t>文档，参加会议的人，可以参与文档的修改</a:t>
            </a:r>
            <a:endParaRPr lang="en-US" altLang="zh-CN" dirty="0"/>
          </a:p>
          <a:p>
            <a:pPr marL="342900" indent="-342900">
              <a:buAutoNum type="arabicPeriod"/>
            </a:pPr>
            <a:endParaRPr lang="en-US" altLang="zh-CN" dirty="0"/>
          </a:p>
          <a:p>
            <a:pPr marL="342900" indent="-342900">
              <a:buAutoNum type="arabicPeriod"/>
            </a:pPr>
            <a:r>
              <a:rPr lang="zh-CN" altLang="en-US" dirty="0"/>
              <a:t>支持聊天功能，但是在手机端不好用</a:t>
            </a:r>
            <a:endParaRPr lang="en-US" altLang="zh-CN" dirty="0"/>
          </a:p>
          <a:p>
            <a:pPr marL="342900" indent="-342900">
              <a:buAutoNum type="arabicPeriod"/>
            </a:pPr>
            <a:endParaRPr lang="en-US" altLang="zh-CN" dirty="0"/>
          </a:p>
          <a:p>
            <a:pPr marL="342900" indent="-342900">
              <a:buAutoNum type="arabicPeriod"/>
            </a:pPr>
            <a:r>
              <a:rPr lang="zh-CN" altLang="en-US" dirty="0"/>
              <a:t>支持分享屏幕（大部分视频会议都支持）</a:t>
            </a:r>
            <a:endParaRPr lang="en-US" altLang="zh-CN" dirty="0"/>
          </a:p>
          <a:p>
            <a:pPr marL="342900" indent="-342900">
              <a:buAutoNum type="arabicPeriod"/>
            </a:pPr>
            <a:endParaRPr lang="en-US" altLang="zh-CN" dirty="0"/>
          </a:p>
          <a:p>
            <a:pPr marL="342900" indent="-342900">
              <a:buAutoNum type="arabicPeriod"/>
            </a:pPr>
            <a:r>
              <a:rPr lang="zh-CN" altLang="en-US" dirty="0"/>
              <a:t>可以预定会议，发邮件或者短信微信通知参加会议的人</a:t>
            </a:r>
            <a:endParaRPr lang="zh-CN" altLang="zh-CN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A90EF44B-F233-4B9C-9005-37EB06A55C1F}"/>
              </a:ext>
            </a:extLst>
          </p:cNvPr>
          <p:cNvSpPr txBox="1"/>
          <p:nvPr/>
        </p:nvSpPr>
        <p:spPr>
          <a:xfrm>
            <a:off x="1830022" y="1008020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重要功能：支持</a:t>
            </a:r>
            <a:r>
              <a:rPr lang="zh-CN" altLang="en-US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会议文档</a:t>
            </a:r>
          </a:p>
        </p:txBody>
      </p:sp>
    </p:spTree>
    <p:extLst>
      <p:ext uri="{BB962C8B-B14F-4D97-AF65-F5344CB8AC3E}">
        <p14:creationId xmlns:p14="http://schemas.microsoft.com/office/powerpoint/2010/main" val="1818038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952</TotalTime>
  <Words>329</Words>
  <Application>Microsoft Office PowerPoint</Application>
  <PresentationFormat>全屏显示(16:9)</PresentationFormat>
  <Paragraphs>36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0" baseType="lpstr">
      <vt:lpstr>微软雅黑</vt:lpstr>
      <vt:lpstr>Arial</vt:lpstr>
      <vt:lpstr>Calibri</vt:lpstr>
      <vt:lpstr>Segoe UI</vt:lpstr>
      <vt:lpstr>Thème Office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Mingxuan DU</dc:creator>
  <cp:lastModifiedBy>陈 东芝</cp:lastModifiedBy>
  <cp:revision>83</cp:revision>
  <dcterms:created xsi:type="dcterms:W3CDTF">2019-08-04T20:00:34Z</dcterms:created>
  <dcterms:modified xsi:type="dcterms:W3CDTF">2020-02-15T13:40:09Z</dcterms:modified>
</cp:coreProperties>
</file>